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9"/>
  </p:notesMasterIdLst>
  <p:sldIdLst>
    <p:sldId id="288" r:id="rId3"/>
    <p:sldId id="304" r:id="rId4"/>
    <p:sldId id="259" r:id="rId5"/>
    <p:sldId id="305" r:id="rId6"/>
    <p:sldId id="306" r:id="rId7"/>
    <p:sldId id="308" r:id="rId8"/>
  </p:sldIdLst>
  <p:sldSz cx="9144000" cy="6858000" type="screen4x3"/>
  <p:notesSz cx="6858000" cy="9144000"/>
  <p:defaultTextStyle>
    <a:defPPr>
      <a:defRPr lang="en-S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85042" autoAdjust="0"/>
  </p:normalViewPr>
  <p:slideViewPr>
    <p:cSldViewPr>
      <p:cViewPr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090A4-D497-473E-9D46-71A1EE93725D}" type="datetimeFigureOut">
              <a:rPr lang="en-SG" smtClean="0"/>
              <a:t>22/3/2015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BFD45-E354-4607-A6FA-1F799B92F086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38380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FD45-E354-4607-A6FA-1F799B92F086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6557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FD45-E354-4607-A6FA-1F799B92F086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221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FD45-E354-4607-A6FA-1F799B92F086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221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smtClean="0"/>
          </a:p>
          <a:p>
            <a:pPr marL="228600" indent="-228600">
              <a:buAutoNum type="arabicPeriod"/>
            </a:pPr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BBFD45-E354-4607-A6FA-1F799B92F086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221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0" name="Rectangle 18"/>
          <p:cNvSpPr>
            <a:spLocks noChangeArrowheads="1"/>
          </p:cNvSpPr>
          <p:nvPr/>
        </p:nvSpPr>
        <p:spPr bwMode="ltGray">
          <a:xfrm>
            <a:off x="0" y="6611938"/>
            <a:ext cx="9144000" cy="2603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/>
          </a:p>
        </p:txBody>
      </p:sp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7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5867400"/>
            <a:ext cx="65532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SG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76238" y="228600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SG" sz="1600" b="1">
                <a:solidFill>
                  <a:schemeClr val="tx2"/>
                </a:solidFill>
              </a:rPr>
              <a:t>Company</a:t>
            </a:r>
          </a:p>
          <a:p>
            <a:r>
              <a:rPr lang="en-SG" sz="2400" b="1"/>
              <a:t>LOGO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4868863"/>
            <a:ext cx="9144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extLst>
            <a:ext uri="{AF507438-7753-43E0-B8FC-AC1667EBCBE1}">
              <a14:hiddenEffects xmlns:a14="http://schemas.microsoft.com/office/drawing/2010/main">
                <a:effectLst>
                  <a:outerShdw dist="81320" dir="3080412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ko-KR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FA6806-2BD7-4AF7-BD72-CA337805AD95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6B00BBE-A470-4C49-A95F-11CAF3BD214F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0037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8DF668-1F9D-4E4D-A124-1729AB22F15B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CBF8DA4-6159-4FAA-9D2D-42BD2FB6A88D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4139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505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6DCD03FD-5F3E-418D-A35B-9188CEA5DB67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</p:spPr>
        <p:txBody>
          <a:bodyPr/>
          <a:lstStyle>
            <a:lvl1pPr>
              <a:defRPr/>
            </a:lvl1pPr>
          </a:lstStyle>
          <a:p>
            <a:fld id="{AC62D9E7-9254-423F-87B7-3ECC4ED0C22D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3162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0" y="3527425"/>
            <a:ext cx="9144000" cy="3357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7" name="Oval 25"/>
          <p:cNvSpPr>
            <a:spLocks noChangeArrowheads="1"/>
          </p:cNvSpPr>
          <p:nvPr/>
        </p:nvSpPr>
        <p:spPr bwMode="ltGray">
          <a:xfrm>
            <a:off x="1258888" y="4508500"/>
            <a:ext cx="4248150" cy="18002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86525"/>
            <a:ext cx="2133600" cy="168275"/>
          </a:xfrm>
        </p:spPr>
        <p:txBody>
          <a:bodyPr/>
          <a:lstStyle>
            <a:lvl1pPr>
              <a:defRPr sz="1200" b="0">
                <a:latin typeface="Arial" charset="0"/>
              </a:defRPr>
            </a:lvl1pPr>
          </a:lstStyle>
          <a:p>
            <a:fld id="{066D55C7-147C-4AD6-B6A6-F3E1C54E26BB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86525"/>
            <a:ext cx="2895600" cy="168275"/>
          </a:xfrm>
        </p:spPr>
        <p:txBody>
          <a:bodyPr/>
          <a:lstStyle>
            <a:lvl1pPr algn="ctr">
              <a:defRPr sz="1200" b="0">
                <a:solidFill>
                  <a:schemeClr val="bg1"/>
                </a:solidFill>
                <a:latin typeface="Arial" charset="0"/>
              </a:defRPr>
            </a:lvl1pPr>
          </a:lstStyle>
          <a:p>
            <a:endParaRPr lang="en-SG">
              <a:solidFill>
                <a:srgbClr val="FFFFFF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86525"/>
            <a:ext cx="2133600" cy="1682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B84F0618-12AC-4BF6-9C51-AFB40A04C939}" type="slidenum">
              <a:rPr lang="en-SG">
                <a:solidFill>
                  <a:srgbClr val="FFFFFF"/>
                </a:solidFill>
              </a:rPr>
              <a:pPr/>
              <a:t>‹#›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3141663"/>
            <a:ext cx="9144000" cy="431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0" name="Oval 18"/>
          <p:cNvSpPr>
            <a:spLocks noChangeArrowheads="1"/>
          </p:cNvSpPr>
          <p:nvPr/>
        </p:nvSpPr>
        <p:spPr bwMode="gray">
          <a:xfrm>
            <a:off x="276225" y="1255713"/>
            <a:ext cx="4656138" cy="483711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dist="172739" dir="3238358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2" name="Freeform 20" descr="1"/>
          <p:cNvSpPr>
            <a:spLocks/>
          </p:cNvSpPr>
          <p:nvPr/>
        </p:nvSpPr>
        <p:spPr bwMode="gray">
          <a:xfrm>
            <a:off x="1130300" y="1416050"/>
            <a:ext cx="2873375" cy="2182813"/>
          </a:xfrm>
          <a:custGeom>
            <a:avLst/>
            <a:gdLst>
              <a:gd name="T0" fmla="*/ 905 w 1810"/>
              <a:gd name="T1" fmla="*/ 1375 h 1375"/>
              <a:gd name="T2" fmla="*/ 1810 w 1810"/>
              <a:gd name="T3" fmla="*/ 395 h 1375"/>
              <a:gd name="T4" fmla="*/ 876 w 1810"/>
              <a:gd name="T5" fmla="*/ 24 h 1375"/>
              <a:gd name="T6" fmla="*/ 0 w 1810"/>
              <a:gd name="T7" fmla="*/ 396 h 1375"/>
              <a:gd name="T8" fmla="*/ 905 w 1810"/>
              <a:gd name="T9" fmla="*/ 1375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10" h="1375">
                <a:moveTo>
                  <a:pt x="905" y="1375"/>
                </a:moveTo>
                <a:lnTo>
                  <a:pt x="1810" y="395"/>
                </a:lnTo>
                <a:cubicBezTo>
                  <a:pt x="1612" y="176"/>
                  <a:pt x="1300" y="0"/>
                  <a:pt x="876" y="24"/>
                </a:cubicBezTo>
                <a:cubicBezTo>
                  <a:pt x="452" y="48"/>
                  <a:pt x="252" y="149"/>
                  <a:pt x="0" y="396"/>
                </a:cubicBezTo>
                <a:lnTo>
                  <a:pt x="905" y="1375"/>
                </a:lnTo>
                <a:close/>
              </a:path>
            </a:pathLst>
          </a:cu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3" name="Freeform 21" descr="2"/>
          <p:cNvSpPr>
            <a:spLocks/>
          </p:cNvSpPr>
          <p:nvPr/>
        </p:nvSpPr>
        <p:spPr bwMode="gray">
          <a:xfrm>
            <a:off x="376238" y="2147888"/>
            <a:ext cx="2103437" cy="3032125"/>
          </a:xfrm>
          <a:custGeom>
            <a:avLst/>
            <a:gdLst>
              <a:gd name="T0" fmla="*/ 1325 w 1325"/>
              <a:gd name="T1" fmla="*/ 960 h 1910"/>
              <a:gd name="T2" fmla="*/ 414 w 1325"/>
              <a:gd name="T3" fmla="*/ 0 h 1910"/>
              <a:gd name="T4" fmla="*/ 27 w 1325"/>
              <a:gd name="T5" fmla="*/ 1014 h 1910"/>
              <a:gd name="T6" fmla="*/ 402 w 1325"/>
              <a:gd name="T7" fmla="*/ 1910 h 1910"/>
              <a:gd name="T8" fmla="*/ 1325 w 1325"/>
              <a:gd name="T9" fmla="*/ 960 h 19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25" h="1910">
                <a:moveTo>
                  <a:pt x="1325" y="960"/>
                </a:moveTo>
                <a:lnTo>
                  <a:pt x="414" y="0"/>
                </a:lnTo>
                <a:cubicBezTo>
                  <a:pt x="238" y="162"/>
                  <a:pt x="0" y="570"/>
                  <a:pt x="27" y="1014"/>
                </a:cubicBezTo>
                <a:cubicBezTo>
                  <a:pt x="53" y="1458"/>
                  <a:pt x="233" y="1748"/>
                  <a:pt x="402" y="1910"/>
                </a:cubicBezTo>
                <a:lnTo>
                  <a:pt x="1325" y="960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4" name="Freeform 22" descr="55282"/>
          <p:cNvSpPr>
            <a:spLocks/>
          </p:cNvSpPr>
          <p:nvPr/>
        </p:nvSpPr>
        <p:spPr bwMode="gray">
          <a:xfrm>
            <a:off x="1085850" y="3730625"/>
            <a:ext cx="2962275" cy="2219325"/>
          </a:xfrm>
          <a:custGeom>
            <a:avLst/>
            <a:gdLst>
              <a:gd name="T0" fmla="*/ 927 w 1866"/>
              <a:gd name="T1" fmla="*/ 0 h 1398"/>
              <a:gd name="T2" fmla="*/ 0 w 1866"/>
              <a:gd name="T3" fmla="*/ 975 h 1398"/>
              <a:gd name="T4" fmla="*/ 996 w 1866"/>
              <a:gd name="T5" fmla="*/ 1387 h 1398"/>
              <a:gd name="T6" fmla="*/ 1866 w 1866"/>
              <a:gd name="T7" fmla="*/ 996 h 1398"/>
              <a:gd name="T8" fmla="*/ 927 w 1866"/>
              <a:gd name="T9" fmla="*/ 0 h 1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6" h="1398">
                <a:moveTo>
                  <a:pt x="927" y="0"/>
                </a:moveTo>
                <a:lnTo>
                  <a:pt x="0" y="975"/>
                </a:lnTo>
                <a:cubicBezTo>
                  <a:pt x="203" y="1204"/>
                  <a:pt x="607" y="1398"/>
                  <a:pt x="996" y="1387"/>
                </a:cubicBezTo>
                <a:cubicBezTo>
                  <a:pt x="1385" y="1375"/>
                  <a:pt x="1707" y="1159"/>
                  <a:pt x="1866" y="996"/>
                </a:cubicBezTo>
                <a:lnTo>
                  <a:pt x="927" y="0"/>
                </a:lnTo>
                <a:close/>
              </a:path>
            </a:pathLst>
          </a:cu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762000"/>
            <a:ext cx="5715000" cy="1828800"/>
          </a:xfrm>
        </p:spPr>
        <p:txBody>
          <a:bodyPr/>
          <a:lstStyle>
            <a:lvl1pPr algn="r">
              <a:defRPr sz="4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SG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3178175"/>
            <a:ext cx="45720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SG" noProof="0" smtClean="0"/>
          </a:p>
        </p:txBody>
      </p:sp>
      <p:sp>
        <p:nvSpPr>
          <p:cNvPr id="3091" name="Freeform 19" descr="4"/>
          <p:cNvSpPr>
            <a:spLocks/>
          </p:cNvSpPr>
          <p:nvPr/>
        </p:nvSpPr>
        <p:spPr bwMode="gray">
          <a:xfrm>
            <a:off x="2625725" y="2119313"/>
            <a:ext cx="2139950" cy="3116262"/>
          </a:xfrm>
          <a:custGeom>
            <a:avLst/>
            <a:gdLst>
              <a:gd name="T0" fmla="*/ 951 w 1348"/>
              <a:gd name="T1" fmla="*/ 1963 h 1963"/>
              <a:gd name="T2" fmla="*/ 1338 w 1348"/>
              <a:gd name="T3" fmla="*/ 977 h 1963"/>
              <a:gd name="T4" fmla="*/ 905 w 1348"/>
              <a:gd name="T5" fmla="*/ 0 h 1963"/>
              <a:gd name="T6" fmla="*/ 0 w 1348"/>
              <a:gd name="T7" fmla="*/ 987 h 1963"/>
              <a:gd name="T8" fmla="*/ 951 w 1348"/>
              <a:gd name="T9" fmla="*/ 1963 h 1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8" h="1963">
                <a:moveTo>
                  <a:pt x="951" y="1963"/>
                </a:moveTo>
                <a:cubicBezTo>
                  <a:pt x="1244" y="1689"/>
                  <a:pt x="1348" y="1323"/>
                  <a:pt x="1338" y="977"/>
                </a:cubicBezTo>
                <a:cubicBezTo>
                  <a:pt x="1329" y="629"/>
                  <a:pt x="1132" y="226"/>
                  <a:pt x="905" y="0"/>
                </a:cubicBezTo>
                <a:lnTo>
                  <a:pt x="0" y="987"/>
                </a:lnTo>
                <a:lnTo>
                  <a:pt x="951" y="1963"/>
                </a:lnTo>
                <a:close/>
              </a:path>
            </a:pathLst>
          </a:cu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 cmpd="sng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95" name="Oval 23"/>
          <p:cNvSpPr>
            <a:spLocks noChangeArrowheads="1"/>
          </p:cNvSpPr>
          <p:nvPr/>
        </p:nvSpPr>
        <p:spPr bwMode="gray">
          <a:xfrm>
            <a:off x="1806575" y="2954338"/>
            <a:ext cx="1655763" cy="1655762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981200" y="3505200"/>
            <a:ext cx="1308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SG" sz="2800" b="1">
                <a:solidFill>
                  <a:srgbClr val="19426B"/>
                </a:solidFill>
                <a:latin typeface="Verdana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3641213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306D7-EC58-4279-8D77-B392383CC038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659D3-BAE1-42A2-8FA6-FA819642BEB0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75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9BBBA-7CD9-4D92-9088-69875CB3025F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5C308-B27E-4DD4-A399-16D9C8B27C08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786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14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27272-9337-4899-A478-39A9C8A1CF2B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C803-00DF-4C38-B19F-2C0648DCDF7E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033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CBEBE-FB84-4243-B194-18F0EC70C624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9BB303-4F1E-499F-8BCB-13D5C0E86EBF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6735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4FDAF-FE73-44B8-9CE7-1DE196E4CB6F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AD7F3-875E-4255-A02E-1FED5CC3F9CF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201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72F366-99C7-41A4-B720-FF5A684BF8EE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CB224-9D4E-4CC5-B4E0-4D821EB165E0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98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CB6A5-93D1-43AD-9817-C441441C7D1F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F494E00-FEE1-4159-9AF1-9E2CE2A44CC3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0102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B369E-6C33-43B9-B139-0665EFE19BEB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56550-8CDC-4EBF-BE4F-46B5D9AE921F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4411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7406F7-B231-43F8-AB99-380F0DC856EE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03FD7-C8D0-44D9-B2EE-2C6E3695F1C8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163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58B740-6D4C-44FD-9D81-908C220AF4B7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B3753-E46C-4EFA-8490-356A9E72ACF2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9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BE55C2-A86E-4F7C-B989-18F2AF33F9CD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413995-9AE8-4201-909A-B2D5A80BC1B3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156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fld id="{9B5E1E92-DC86-4EB5-A812-2394BE6E86E3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96BE8AFD-DD03-4FB7-A62A-7BEEBEE21B5D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099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241425"/>
            <a:ext cx="8229600" cy="524827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838200"/>
            <a:ext cx="5943600" cy="254000"/>
          </a:xfrm>
        </p:spPr>
        <p:txBody>
          <a:bodyPr/>
          <a:lstStyle>
            <a:lvl1pPr>
              <a:defRPr/>
            </a:lvl1pPr>
          </a:lstStyle>
          <a:p>
            <a:fld id="{F08C94F9-41A4-42F3-A4E7-C0A01330B8FB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24600" y="6564313"/>
            <a:ext cx="2362200" cy="244475"/>
          </a:xfrm>
        </p:spPr>
        <p:txBody>
          <a:bodyPr/>
          <a:lstStyle>
            <a:lvl1pPr>
              <a:defRPr/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4200" y="6553200"/>
            <a:ext cx="2133600" cy="234950"/>
          </a:xfrm>
        </p:spPr>
        <p:txBody>
          <a:bodyPr/>
          <a:lstStyle>
            <a:lvl1pPr>
              <a:defRPr/>
            </a:lvl1pPr>
          </a:lstStyle>
          <a:p>
            <a:fld id="{0E770C3E-C2EB-4F03-8634-6BBDCD71A9F1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47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25921-4FF3-42AD-9C2D-4E4245427ABD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959FD24-B169-462F-97F1-11CE2D4951B9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5638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5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F2E0A2-C4F9-4942-B593-F7F252EBF934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7240B53-F1FD-4F5E-B41F-36D0DD1AA5A8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079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48C1A1-B6C7-4152-B51C-C0CFB792CC86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030FA73-09B7-461C-BA30-3552ED2038B8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34114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49B660-A7E0-4A6C-B168-3D7362D18377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97321214-EFFC-4C73-9D3F-B21B2EC744DB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0412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2FC9D5-EC7A-4C4E-B739-338ED9CEC958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1D78C220-8418-4849-98FD-889401E4D3E2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185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A6E893-0BE3-4080-94BC-61A223DB357F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3538FC8-D859-4C73-8BF4-14D214C24EB9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0629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A1611D-2947-46F6-A0BC-E57DFB3F63DB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6B85E86-3C12-4D8C-8CDB-65527C47D51E}" type="datetime1">
              <a:rPr lang="vi-VN" smtClean="0"/>
              <a:t>22/03/2015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59657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image" Target="../media/image5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ltGray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525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611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j-lt"/>
              </a:defRPr>
            </a:lvl1pPr>
          </a:lstStyle>
          <a:p>
            <a:endParaRPr lang="en-S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4611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fld id="{838CA6BC-38EA-4063-91A8-C2EA16255FBD}" type="slidenum">
              <a:rPr lang="en-SG"/>
              <a:pPr/>
              <a:t>‹#›</a:t>
            </a:fld>
            <a:endParaRPr lang="en-SG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52400"/>
            <a:ext cx="8458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gray">
          <a:xfrm>
            <a:off x="0" y="838200"/>
            <a:ext cx="9144000" cy="2444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14288" y="838200"/>
            <a:ext cx="8458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31DDB631-268E-4250-BFD7-107C61A55659}" type="datetime1">
              <a:rPr lang="vi-VN" smtClean="0"/>
              <a:t>22/03/2015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798513"/>
            <a:ext cx="9144000" cy="3127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white">
          <a:xfrm>
            <a:off x="0" y="0"/>
            <a:ext cx="9144000" cy="8366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414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838200"/>
            <a:ext cx="59436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  <a:latin typeface="+mn-lt"/>
              </a:defRPr>
            </a:lvl1pPr>
          </a:lstStyle>
          <a:p>
            <a:fld id="{4D64960B-7DA2-46E3-8D7C-BC61F55F5364}" type="datetime1">
              <a:rPr lang="vi-VN" smtClean="0">
                <a:solidFill>
                  <a:srgbClr val="FFFFFF"/>
                </a:solidFill>
              </a:rPr>
              <a:t>22/03/2015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564313"/>
            <a:ext cx="2362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endParaRPr lang="en-SG">
              <a:solidFill>
                <a:srgbClr val="19426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24200" y="6553200"/>
            <a:ext cx="2133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42E6E1-05A1-4364-AB1E-CA29A6DF5580}" type="slidenum">
              <a:rPr lang="en-SG">
                <a:solidFill>
                  <a:srgbClr val="19426B"/>
                </a:solidFill>
              </a:rPr>
              <a:pPr/>
              <a:t>‹#›</a:t>
            </a:fld>
            <a:endParaRPr lang="en-SG">
              <a:solidFill>
                <a:srgbClr val="19426B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381000" y="15240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SG" smtClean="0"/>
          </a:p>
        </p:txBody>
      </p:sp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7308850" y="188913"/>
            <a:ext cx="1665288" cy="1512887"/>
            <a:chOff x="4604" y="119"/>
            <a:chExt cx="1049" cy="953"/>
          </a:xfrm>
        </p:grpSpPr>
        <p:sp>
          <p:nvSpPr>
            <p:cNvPr id="1042" name="Oval 18"/>
            <p:cNvSpPr>
              <a:spLocks noChangeArrowheads="1"/>
            </p:cNvSpPr>
            <p:nvPr userDrawn="1"/>
          </p:nvSpPr>
          <p:spPr bwMode="gray">
            <a:xfrm>
              <a:off x="4921" y="845"/>
              <a:ext cx="732" cy="227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0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604" y="119"/>
              <a:ext cx="932" cy="91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dist="63500" dir="2212194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4" name="Freeform 20" descr="4"/>
            <p:cNvSpPr>
              <a:spLocks/>
            </p:cNvSpPr>
            <p:nvPr userDrawn="1"/>
          </p:nvSpPr>
          <p:spPr bwMode="gray">
            <a:xfrm>
              <a:off x="5077" y="281"/>
              <a:ext cx="426" cy="588"/>
            </a:xfrm>
            <a:custGeom>
              <a:avLst/>
              <a:gdLst>
                <a:gd name="T0" fmla="*/ 951 w 1348"/>
                <a:gd name="T1" fmla="*/ 1963 h 1963"/>
                <a:gd name="T2" fmla="*/ 1338 w 1348"/>
                <a:gd name="T3" fmla="*/ 977 h 1963"/>
                <a:gd name="T4" fmla="*/ 905 w 1348"/>
                <a:gd name="T5" fmla="*/ 0 h 1963"/>
                <a:gd name="T6" fmla="*/ 0 w 1348"/>
                <a:gd name="T7" fmla="*/ 987 h 1963"/>
                <a:gd name="T8" fmla="*/ 951 w 1348"/>
                <a:gd name="T9" fmla="*/ 1963 h 1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8" h="1963">
                  <a:moveTo>
                    <a:pt x="951" y="1963"/>
                  </a:moveTo>
                  <a:cubicBezTo>
                    <a:pt x="1244" y="1689"/>
                    <a:pt x="1348" y="1323"/>
                    <a:pt x="1338" y="977"/>
                  </a:cubicBezTo>
                  <a:cubicBezTo>
                    <a:pt x="1329" y="629"/>
                    <a:pt x="1132" y="226"/>
                    <a:pt x="905" y="0"/>
                  </a:cubicBezTo>
                  <a:lnTo>
                    <a:pt x="0" y="987"/>
                  </a:lnTo>
                  <a:lnTo>
                    <a:pt x="951" y="1963"/>
                  </a:lnTo>
                  <a:close/>
                </a:path>
              </a:pathLst>
            </a:custGeom>
            <a:blipFill dpi="0" rotWithShape="1">
              <a:blip r:embed="rId15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5" name="Freeform 21" descr="1"/>
            <p:cNvSpPr>
              <a:spLocks/>
            </p:cNvSpPr>
            <p:nvPr userDrawn="1"/>
          </p:nvSpPr>
          <p:spPr bwMode="gray">
            <a:xfrm>
              <a:off x="4779" y="144"/>
              <a:ext cx="572" cy="416"/>
            </a:xfrm>
            <a:custGeom>
              <a:avLst/>
              <a:gdLst>
                <a:gd name="T0" fmla="*/ 905 w 1810"/>
                <a:gd name="T1" fmla="*/ 1388 h 1388"/>
                <a:gd name="T2" fmla="*/ 1810 w 1810"/>
                <a:gd name="T3" fmla="*/ 408 h 1388"/>
                <a:gd name="T4" fmla="*/ 874 w 1810"/>
                <a:gd name="T5" fmla="*/ 40 h 1388"/>
                <a:gd name="T6" fmla="*/ 0 w 1810"/>
                <a:gd name="T7" fmla="*/ 409 h 1388"/>
                <a:gd name="T8" fmla="*/ 905 w 1810"/>
                <a:gd name="T9" fmla="*/ 1388 h 1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0" h="1388">
                  <a:moveTo>
                    <a:pt x="905" y="1388"/>
                  </a:moveTo>
                  <a:lnTo>
                    <a:pt x="1810" y="408"/>
                  </a:lnTo>
                  <a:cubicBezTo>
                    <a:pt x="1612" y="189"/>
                    <a:pt x="1272" y="0"/>
                    <a:pt x="874" y="40"/>
                  </a:cubicBezTo>
                  <a:cubicBezTo>
                    <a:pt x="541" y="52"/>
                    <a:pt x="252" y="162"/>
                    <a:pt x="0" y="409"/>
                  </a:cubicBezTo>
                  <a:lnTo>
                    <a:pt x="905" y="1388"/>
                  </a:lnTo>
                  <a:close/>
                </a:path>
              </a:pathLst>
            </a:custGeom>
            <a:blipFill dpi="0" rotWithShape="1">
              <a:blip r:embed="rId16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6" name="Freeform 22" descr="2"/>
            <p:cNvSpPr>
              <a:spLocks/>
            </p:cNvSpPr>
            <p:nvPr userDrawn="1"/>
          </p:nvSpPr>
          <p:spPr bwMode="gray">
            <a:xfrm>
              <a:off x="4629" y="286"/>
              <a:ext cx="419" cy="572"/>
            </a:xfrm>
            <a:custGeom>
              <a:avLst/>
              <a:gdLst>
                <a:gd name="T0" fmla="*/ 1325 w 1325"/>
                <a:gd name="T1" fmla="*/ 960 h 1910"/>
                <a:gd name="T2" fmla="*/ 414 w 1325"/>
                <a:gd name="T3" fmla="*/ 0 h 1910"/>
                <a:gd name="T4" fmla="*/ 27 w 1325"/>
                <a:gd name="T5" fmla="*/ 1014 h 1910"/>
                <a:gd name="T6" fmla="*/ 402 w 1325"/>
                <a:gd name="T7" fmla="*/ 1910 h 1910"/>
                <a:gd name="T8" fmla="*/ 1325 w 1325"/>
                <a:gd name="T9" fmla="*/ 960 h 1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5" h="1910">
                  <a:moveTo>
                    <a:pt x="1325" y="960"/>
                  </a:moveTo>
                  <a:lnTo>
                    <a:pt x="414" y="0"/>
                  </a:lnTo>
                  <a:cubicBezTo>
                    <a:pt x="238" y="162"/>
                    <a:pt x="0" y="570"/>
                    <a:pt x="27" y="1014"/>
                  </a:cubicBezTo>
                  <a:cubicBezTo>
                    <a:pt x="53" y="1458"/>
                    <a:pt x="233" y="1748"/>
                    <a:pt x="402" y="1910"/>
                  </a:cubicBezTo>
                  <a:lnTo>
                    <a:pt x="1325" y="960"/>
                  </a:lnTo>
                  <a:close/>
                </a:path>
              </a:pathLst>
            </a:custGeom>
            <a:blipFill dpi="0" rotWithShape="1">
              <a:blip r:embed="rId17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7" name="Freeform 23" descr="55282"/>
            <p:cNvSpPr>
              <a:spLocks/>
            </p:cNvSpPr>
            <p:nvPr userDrawn="1"/>
          </p:nvSpPr>
          <p:spPr bwMode="gray">
            <a:xfrm>
              <a:off x="4770" y="585"/>
              <a:ext cx="590" cy="418"/>
            </a:xfrm>
            <a:custGeom>
              <a:avLst/>
              <a:gdLst>
                <a:gd name="T0" fmla="*/ 927 w 1866"/>
                <a:gd name="T1" fmla="*/ 0 h 1398"/>
                <a:gd name="T2" fmla="*/ 0 w 1866"/>
                <a:gd name="T3" fmla="*/ 975 h 1398"/>
                <a:gd name="T4" fmla="*/ 996 w 1866"/>
                <a:gd name="T5" fmla="*/ 1387 h 1398"/>
                <a:gd name="T6" fmla="*/ 1866 w 1866"/>
                <a:gd name="T7" fmla="*/ 996 h 1398"/>
                <a:gd name="T8" fmla="*/ 927 w 1866"/>
                <a:gd name="T9" fmla="*/ 0 h 1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66" h="1398">
                  <a:moveTo>
                    <a:pt x="927" y="0"/>
                  </a:moveTo>
                  <a:lnTo>
                    <a:pt x="0" y="975"/>
                  </a:lnTo>
                  <a:cubicBezTo>
                    <a:pt x="203" y="1204"/>
                    <a:pt x="607" y="1398"/>
                    <a:pt x="996" y="1387"/>
                  </a:cubicBezTo>
                  <a:cubicBezTo>
                    <a:pt x="1385" y="1375"/>
                    <a:pt x="1707" y="1159"/>
                    <a:pt x="1866" y="996"/>
                  </a:cubicBezTo>
                  <a:lnTo>
                    <a:pt x="927" y="0"/>
                  </a:lnTo>
                  <a:close/>
                </a:path>
              </a:pathLst>
            </a:custGeom>
            <a:blipFill dpi="0" rotWithShape="1">
              <a:blip r:embed="rId18"/>
              <a:srcRect/>
              <a:stretch>
                <a:fillRect/>
              </a:stretch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76200" cmpd="sng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 userDrawn="1"/>
          </p:nvSpPr>
          <p:spPr bwMode="gray">
            <a:xfrm>
              <a:off x="4914" y="438"/>
              <a:ext cx="329" cy="3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SG">
                <a:solidFill>
                  <a:srgbClr val="19426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017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188640"/>
            <a:ext cx="7094381" cy="1107504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200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TRƯỜNG ĐẠI HỌC BÁCH KHOA</a:t>
            </a:r>
            <a:br>
              <a:rPr lang="en-US" sz="200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2000" smtClean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KHOA CƠ KHÍ</a:t>
            </a:r>
            <a:endParaRPr lang="en-SG" sz="4800">
              <a:solidFill>
                <a:srgbClr val="0070C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052" name="Oval 4"/>
          <p:cNvSpPr>
            <a:spLocks noChangeArrowheads="1"/>
          </p:cNvSpPr>
          <p:nvPr/>
        </p:nvSpPr>
        <p:spPr bwMode="ltGray">
          <a:xfrm>
            <a:off x="6500813" y="5949950"/>
            <a:ext cx="431800" cy="4318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57255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84F0618-12AC-4BF6-9C51-AFB40A04C939}" type="slidenum">
              <a:rPr lang="en-SG" smtClean="0">
                <a:solidFill>
                  <a:srgbClr val="FFFFFF"/>
                </a:solidFill>
              </a:rPr>
              <a:pPr/>
              <a:t>1</a:t>
            </a:fld>
            <a:endParaRPr lang="en-SG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37" y="1870373"/>
            <a:ext cx="9199954" cy="184665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800" b="1" smtClean="0">
                <a:ln w="17780" cmpd="sng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Hội nghị Khoa học và Công nghệ </a:t>
            </a:r>
          </a:p>
          <a:p>
            <a:pPr algn="ctr"/>
            <a:r>
              <a:rPr lang="en-US" sz="3800" b="1" smtClean="0">
                <a:ln w="17780" cmpd="sng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thường niên Cơ khí </a:t>
            </a:r>
          </a:p>
          <a:p>
            <a:pPr algn="ctr"/>
            <a:r>
              <a:rPr lang="en-US" sz="3800" b="1">
                <a:ln w="17780" cmpd="sng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L</a:t>
            </a:r>
            <a:r>
              <a:rPr lang="en-US" sz="3800" b="1" smtClean="0">
                <a:ln w="17780" cmpd="sng">
                  <a:solidFill>
                    <a:schemeClr val="accent4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j-lt"/>
              </a:rPr>
              <a:t>ần 6, 2015</a:t>
            </a:r>
            <a:endParaRPr lang="en-SG" sz="3800" b="1">
              <a:ln w="17780" cmpd="sng">
                <a:solidFill>
                  <a:schemeClr val="accent4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E:\CONG VIEC\TRO LY KHOA\logo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2" t="30459" r="19083" b="26396"/>
          <a:stretch/>
        </p:blipFill>
        <p:spPr bwMode="auto">
          <a:xfrm>
            <a:off x="1894923" y="2996952"/>
            <a:ext cx="1443408" cy="1584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88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5317" y="1916832"/>
            <a:ext cx="83867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THIẾT KẾ VÀ ĐIỀU KHIỂN </a:t>
            </a:r>
          </a:p>
          <a:p>
            <a:pPr algn="ctr"/>
            <a:r>
              <a:rPr lang="en-US" sz="4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ROBOT NHỆN 6 CHÂN </a:t>
            </a:r>
          </a:p>
          <a:p>
            <a:pPr algn="ctr"/>
            <a:r>
              <a:rPr lang="en-US" sz="4000" b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DI CHUYỂN TRÊN MẶT ĐẤT GỒ GHỀ</a:t>
            </a:r>
            <a:endParaRPr lang="en-US" sz="4000" b="1" cap="none" spc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9D3-BAE1-42A2-8FA6-FA819642BEB0}" type="slidenum">
              <a:rPr lang="en-SG" smtClean="0">
                <a:solidFill>
                  <a:srgbClr val="19426B"/>
                </a:solidFill>
              </a:rPr>
              <a:pPr/>
              <a:t>2</a:t>
            </a:fld>
            <a:endParaRPr lang="en-SG">
              <a:solidFill>
                <a:srgbClr val="19426B"/>
              </a:solidFill>
            </a:endParaRPr>
          </a:p>
        </p:txBody>
      </p:sp>
      <p:pic>
        <p:nvPicPr>
          <p:cNvPr id="5" name="Picture 2" descr="E:\CONG VIEC\TRO LY KHOA\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2" t="30459" r="19083" b="26396"/>
          <a:stretch/>
        </p:blipFill>
        <p:spPr bwMode="auto">
          <a:xfrm>
            <a:off x="7596336" y="457500"/>
            <a:ext cx="936104" cy="10272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1835697" y="4005064"/>
            <a:ext cx="66647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kern="0" smtClean="0">
                <a:solidFill>
                  <a:srgbClr val="000000"/>
                </a:solidFill>
                <a:latin typeface="Cambria" pitchFamily="18" charset="0"/>
              </a:rPr>
              <a:t>Người trình bày: </a:t>
            </a:r>
            <a:r>
              <a:rPr lang="en-US" sz="2000" kern="0" smtClean="0">
                <a:solidFill>
                  <a:srgbClr val="FF0000"/>
                </a:solidFill>
                <a:latin typeface="Cambria" pitchFamily="18" charset="0"/>
              </a:rPr>
              <a:t>Nguyễn Thanh Phát</a:t>
            </a:r>
            <a:endParaRPr kumimoji="0" lang="en-SG" sz="200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1835698" y="4509120"/>
            <a:ext cx="6696744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kern="0" smtClean="0">
                <a:solidFill>
                  <a:srgbClr val="000000"/>
                </a:solidFill>
                <a:latin typeface="Cambria" pitchFamily="18" charset="0"/>
              </a:rPr>
              <a:t>Nhóm nghiên cứu: </a:t>
            </a:r>
            <a:r>
              <a:rPr lang="en-US" sz="2000" kern="0" smtClean="0">
                <a:solidFill>
                  <a:srgbClr val="FF0000"/>
                </a:solidFill>
                <a:latin typeface="Cambria" pitchFamily="18" charset="0"/>
              </a:rPr>
              <a:t>Nguyễn Thanh Phát, Trần Việt Hồng </a:t>
            </a:r>
            <a:endParaRPr kumimoji="0" lang="en-SG" sz="200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gray">
          <a:xfrm>
            <a:off x="1835698" y="4983832"/>
            <a:ext cx="669674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SzTx/>
              <a:buFont typeface="Wingdings" pitchFamily="2" charset="2"/>
              <a:buNone/>
              <a:tabLst/>
              <a:defRPr/>
            </a:pPr>
            <a:r>
              <a:rPr lang="en-US" sz="2000" kern="0" smtClean="0">
                <a:solidFill>
                  <a:srgbClr val="000000"/>
                </a:solidFill>
                <a:latin typeface="Cambria" pitchFamily="18" charset="0"/>
              </a:rPr>
              <a:t>Đề tài NCKHSV:  </a:t>
            </a:r>
            <a:r>
              <a:rPr lang="en-US" sz="2000" kern="0" smtClean="0">
                <a:solidFill>
                  <a:srgbClr val="FF0000"/>
                </a:solidFill>
                <a:latin typeface="Cambria" pitchFamily="18" charset="0"/>
              </a:rPr>
              <a:t>SVCQ-2014-CK-33</a:t>
            </a:r>
            <a:endParaRPr kumimoji="0" lang="en-SG" sz="200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5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ambria" pitchFamily="18" charset="0"/>
              </a:rPr>
              <a:t>Nội dung báo cáo</a:t>
            </a:r>
            <a:endParaRPr lang="en-SG" sz="2800">
              <a:latin typeface="Cambria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45364" cy="561662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70000"/>
              <a:buBlip>
                <a:blip r:embed="rId3"/>
              </a:buBlip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báo cáo Hội nghị gồm các phần sau:</a:t>
            </a:r>
            <a:endParaRPr lang="en-US" sz="2400" b="1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90000"/>
              <a:buBlip>
                <a:blip r:embed="rId4"/>
              </a:buBlip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1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90000"/>
              <a:buBlip>
                <a:blip r:embed="rId4"/>
              </a:buBlip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2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90000"/>
              <a:buBlip>
                <a:blip r:embed="rId4"/>
              </a:buBlip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3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90000"/>
              <a:buBlip>
                <a:blip r:embed="rId4"/>
              </a:buBlip>
            </a:pP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…………</a:t>
            </a:r>
            <a:r>
              <a:rPr lang="en-US" sz="2400" smtClean="0">
                <a:solidFill>
                  <a:schemeClr val="tx2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.</a:t>
            </a:r>
            <a:endParaRPr lang="en-US" sz="2400" smtClean="0">
              <a:solidFill>
                <a:schemeClr val="tx2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SzPct val="70000"/>
              <a:buNone/>
            </a:pPr>
            <a:endParaRPr lang="en-US" sz="2400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75000"/>
              <a:buNone/>
            </a:pPr>
            <a:endParaRPr lang="en-SG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CB6A5-93D1-43AD-9817-C441441C7D1F}" type="slidenum">
              <a:rPr lang="en-SG" smtClean="0"/>
              <a:pPr/>
              <a:t>3</a:t>
            </a:fld>
            <a:endParaRPr lang="en-SG"/>
          </a:p>
        </p:txBody>
      </p:sp>
      <p:pic>
        <p:nvPicPr>
          <p:cNvPr id="5" name="Picture 3" descr="Logo_hcmu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0"/>
            <a:ext cx="93133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ambria" pitchFamily="18" charset="0"/>
              </a:rPr>
              <a:t>Nội dung 1</a:t>
            </a:r>
            <a:endParaRPr lang="en-SG" sz="2800">
              <a:latin typeface="Cambria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45364" cy="561662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70000"/>
              <a:buBlip>
                <a:blip r:embed="rId3"/>
              </a:buBlip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báo cáo 1</a:t>
            </a:r>
            <a:endParaRPr lang="en-US" sz="2400" b="1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SzPct val="70000"/>
              <a:buNone/>
            </a:pPr>
            <a:endParaRPr lang="en-US" sz="2400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75000"/>
              <a:buNone/>
            </a:pPr>
            <a:endParaRPr lang="en-SG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CB6A5-93D1-43AD-9817-C441441C7D1F}" type="slidenum">
              <a:rPr lang="en-SG" smtClean="0"/>
              <a:pPr/>
              <a:t>4</a:t>
            </a:fld>
            <a:endParaRPr lang="en-SG"/>
          </a:p>
        </p:txBody>
      </p:sp>
      <p:pic>
        <p:nvPicPr>
          <p:cNvPr id="5" name="Picture 3" descr="Logo_hcm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0"/>
            <a:ext cx="93133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0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latin typeface="Cambria" pitchFamily="18" charset="0"/>
              </a:rPr>
              <a:t>Nội dung 2</a:t>
            </a:r>
            <a:endParaRPr lang="en-SG" sz="2800">
              <a:latin typeface="Cambria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45364" cy="5616624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70000"/>
              <a:buBlip>
                <a:blip r:embed="rId3"/>
              </a:buBlip>
            </a:pP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Nội dung báo cáo 2</a:t>
            </a:r>
            <a:endParaRPr lang="en-US" sz="2400" b="1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30000"/>
              </a:lnSpc>
              <a:spcBef>
                <a:spcPts val="0"/>
              </a:spcBef>
              <a:buSzPct val="70000"/>
              <a:buNone/>
            </a:pPr>
            <a:endParaRPr lang="en-US" sz="2400" smtClean="0">
              <a:solidFill>
                <a:srgbClr val="C0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SzPct val="75000"/>
              <a:buNone/>
            </a:pPr>
            <a:endParaRPr lang="en-SG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CB6A5-93D1-43AD-9817-C441441C7D1F}" type="slidenum">
              <a:rPr lang="en-SG" smtClean="0"/>
              <a:pPr/>
              <a:t>5</a:t>
            </a:fld>
            <a:endParaRPr lang="en-SG"/>
          </a:p>
        </p:txBody>
      </p:sp>
      <p:pic>
        <p:nvPicPr>
          <p:cNvPr id="5" name="Picture 3" descr="Logo_hcmu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7" y="0"/>
            <a:ext cx="93133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75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659D3-BAE1-42A2-8FA6-FA819642BEB0}" type="slidenum">
              <a:rPr lang="en-SG" smtClean="0">
                <a:solidFill>
                  <a:srgbClr val="19426B"/>
                </a:solidFill>
              </a:rPr>
              <a:pPr/>
              <a:t>6</a:t>
            </a:fld>
            <a:endParaRPr lang="en-SG">
              <a:solidFill>
                <a:srgbClr val="19426B"/>
              </a:solidFill>
            </a:endParaRPr>
          </a:p>
        </p:txBody>
      </p:sp>
      <p:pic>
        <p:nvPicPr>
          <p:cNvPr id="5" name="Picture 2" descr="E:\CONG VIEC\TRO LY KHOA\logo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12" t="30459" r="19083" b="26396"/>
          <a:stretch/>
        </p:blipFill>
        <p:spPr bwMode="auto">
          <a:xfrm>
            <a:off x="7596336" y="457500"/>
            <a:ext cx="936104" cy="102728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62243" y="2492896"/>
            <a:ext cx="7843814" cy="12618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800" b="1" smtClean="0">
                <a:ln w="17780" cmpd="sng">
                  <a:solidFill>
                    <a:srgbClr val="14375A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/>
              </a:rPr>
              <a:t>CẢM ƠN QUÝ THẦY CÔ </a:t>
            </a:r>
          </a:p>
          <a:p>
            <a:pPr algn="ctr"/>
            <a:r>
              <a:rPr lang="en-US" sz="3800" b="1" smtClean="0">
                <a:ln w="17780" cmpd="sng">
                  <a:solidFill>
                    <a:srgbClr val="14375A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Verdana"/>
              </a:rPr>
              <a:t>VÀ CÁC BẠN ĐÃ LẮNG NGHE</a:t>
            </a:r>
            <a:endParaRPr lang="en-SG" sz="3800" b="1">
              <a:ln w="17780" cmpd="sng">
                <a:solidFill>
                  <a:srgbClr val="14375A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9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3l">
  <a:themeElements>
    <a:clrScheme name="sample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db2004123l">
  <a:themeElements>
    <a:clrScheme name="sample 2">
      <a:dk1>
        <a:srgbClr val="19426B"/>
      </a:dk1>
      <a:lt1>
        <a:srgbClr val="FFFFFF"/>
      </a:lt1>
      <a:dk2>
        <a:srgbClr val="008080"/>
      </a:dk2>
      <a:lt2>
        <a:srgbClr val="B2B2B2"/>
      </a:lt2>
      <a:accent1>
        <a:srgbClr val="35C9C2"/>
      </a:accent1>
      <a:accent2>
        <a:srgbClr val="398AC7"/>
      </a:accent2>
      <a:accent3>
        <a:srgbClr val="FFFFFF"/>
      </a:accent3>
      <a:accent4>
        <a:srgbClr val="14375A"/>
      </a:accent4>
      <a:accent5>
        <a:srgbClr val="AEE1DD"/>
      </a:accent5>
      <a:accent6>
        <a:srgbClr val="337DB4"/>
      </a:accent6>
      <a:hlink>
        <a:srgbClr val="8BBC00"/>
      </a:hlink>
      <a:folHlink>
        <a:srgbClr val="6D50CA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00"/>
        </a:dk1>
        <a:lt1>
          <a:srgbClr val="FFFFFF"/>
        </a:lt1>
        <a:dk2>
          <a:srgbClr val="1640B6"/>
        </a:dk2>
        <a:lt2>
          <a:srgbClr val="B2B2B2"/>
        </a:lt2>
        <a:accent1>
          <a:srgbClr val="48BDEC"/>
        </a:accent1>
        <a:accent2>
          <a:srgbClr val="E68402"/>
        </a:accent2>
        <a:accent3>
          <a:srgbClr val="FFFFFF"/>
        </a:accent3>
        <a:accent4>
          <a:srgbClr val="000000"/>
        </a:accent4>
        <a:accent5>
          <a:srgbClr val="B1DBF4"/>
        </a:accent5>
        <a:accent6>
          <a:srgbClr val="D07702"/>
        </a:accent6>
        <a:hlink>
          <a:srgbClr val="339966"/>
        </a:hlink>
        <a:folHlink>
          <a:srgbClr val="7E88E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9426B"/>
        </a:dk1>
        <a:lt1>
          <a:srgbClr val="FFFFFF"/>
        </a:lt1>
        <a:dk2>
          <a:srgbClr val="008080"/>
        </a:dk2>
        <a:lt2>
          <a:srgbClr val="B2B2B2"/>
        </a:lt2>
        <a:accent1>
          <a:srgbClr val="35C9C2"/>
        </a:accent1>
        <a:accent2>
          <a:srgbClr val="398AC7"/>
        </a:accent2>
        <a:accent3>
          <a:srgbClr val="FFFFFF"/>
        </a:accent3>
        <a:accent4>
          <a:srgbClr val="14375A"/>
        </a:accent4>
        <a:accent5>
          <a:srgbClr val="AEE1DD"/>
        </a:accent5>
        <a:accent6>
          <a:srgbClr val="337DB4"/>
        </a:accent6>
        <a:hlink>
          <a:srgbClr val="8BBC00"/>
        </a:hlink>
        <a:folHlink>
          <a:srgbClr val="6D50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5095D"/>
        </a:dk1>
        <a:lt1>
          <a:srgbClr val="FFFFFF"/>
        </a:lt1>
        <a:dk2>
          <a:srgbClr val="235752"/>
        </a:dk2>
        <a:lt2>
          <a:srgbClr val="B2B2B2"/>
        </a:lt2>
        <a:accent1>
          <a:srgbClr val="DAAF34"/>
        </a:accent1>
        <a:accent2>
          <a:srgbClr val="6F9A3C"/>
        </a:accent2>
        <a:accent3>
          <a:srgbClr val="FFFFFF"/>
        </a:accent3>
        <a:accent4>
          <a:srgbClr val="1E064E"/>
        </a:accent4>
        <a:accent5>
          <a:srgbClr val="EAD4AE"/>
        </a:accent5>
        <a:accent6>
          <a:srgbClr val="648B35"/>
        </a:accent6>
        <a:hlink>
          <a:srgbClr val="8DAED9"/>
        </a:hlink>
        <a:folHlink>
          <a:srgbClr val="A8C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cdb2004c003l</Template>
  <TotalTime>5570</TotalTime>
  <Words>121</Words>
  <Application>Microsoft Office PowerPoint</Application>
  <PresentationFormat>On-screen Show (4:3)</PresentationFormat>
  <Paragraphs>32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cdb2004c003l</vt:lpstr>
      <vt:lpstr>cdb2004123l</vt:lpstr>
      <vt:lpstr>TRƯỜNG ĐẠI HỌC BÁCH KHOA KHOA CƠ KHÍ</vt:lpstr>
      <vt:lpstr>PowerPoint Presentation</vt:lpstr>
      <vt:lpstr>Nội dung báo cáo</vt:lpstr>
      <vt:lpstr>Nội dung 1</vt:lpstr>
      <vt:lpstr>Nội dung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13th INTERNATIONAL CONFERENCE IN INDUSTRIAL SYSTEMS ENGINEERING &amp; LOGISTICS (ICISEL13)</dc:title>
  <dc:creator>CuChi</dc:creator>
  <cp:lastModifiedBy>CuChi</cp:lastModifiedBy>
  <cp:revision>272</cp:revision>
  <dcterms:created xsi:type="dcterms:W3CDTF">2013-10-06T06:24:13Z</dcterms:created>
  <dcterms:modified xsi:type="dcterms:W3CDTF">2015-03-22T01:28:13Z</dcterms:modified>
</cp:coreProperties>
</file>