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30279975" cy="42808525"/>
  <p:notesSz cx="7010400" cy="9296400"/>
  <p:defaultTextStyle>
    <a:defPPr>
      <a:defRPr lang="vi-VN"/>
    </a:defPPr>
    <a:lvl1pPr marL="0" algn="l" defTabSz="417356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6784" algn="l" defTabSz="417356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3568" algn="l" defTabSz="417356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0354" algn="l" defTabSz="417356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7138" algn="l" defTabSz="417356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3922" algn="l" defTabSz="417356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0706" algn="l" defTabSz="417356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07492" algn="l" defTabSz="417356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4276" algn="l" defTabSz="417356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0" d="100"/>
          <a:sy n="10" d="100"/>
        </p:scale>
        <p:origin x="-1452" y="-84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r">
              <a:defRPr sz="1200"/>
            </a:lvl1pPr>
          </a:lstStyle>
          <a:p>
            <a:fld id="{FDE12C13-9CAA-4ECF-A184-E85BF91B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05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F108D-2E24-49B2-8A99-511BC093577F}" type="datetimeFigureOut">
              <a:rPr lang="en-US" smtClean="0"/>
              <a:t>06/06/2013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696913"/>
            <a:ext cx="24669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792EE-AC3F-4BE0-96F3-AA8A864EC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56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792EE-AC3F-4BE0-96F3-AA8A864EC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67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me.hcmut.edu.vn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53"/>
          <p:cNvSpPr>
            <a:spLocks noChangeArrowheads="1"/>
          </p:cNvSpPr>
          <p:nvPr userDrawn="1"/>
        </p:nvSpPr>
        <p:spPr bwMode="auto">
          <a:xfrm>
            <a:off x="1" y="5326443"/>
            <a:ext cx="30281536" cy="317974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89529" tIns="44764" rIns="89529" bIns="44764" anchor="ctr"/>
          <a:lstStyle/>
          <a:p>
            <a:pPr eaLnBrk="0" hangingPunct="0"/>
            <a:endParaRPr lang="vi-VN"/>
          </a:p>
        </p:txBody>
      </p:sp>
      <p:sp>
        <p:nvSpPr>
          <p:cNvPr id="13" name="Rounded Rectangle 12"/>
          <p:cNvSpPr/>
          <p:nvPr userDrawn="1"/>
        </p:nvSpPr>
        <p:spPr>
          <a:xfrm>
            <a:off x="378347" y="39982326"/>
            <a:ext cx="29307256" cy="2376264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2060"/>
                </a:solidFill>
              </a:rPr>
              <a:t>KHOA</a:t>
            </a:r>
            <a:r>
              <a:rPr lang="en-US" sz="6000" baseline="0" dirty="0" smtClean="0">
                <a:solidFill>
                  <a:srgbClr val="002060"/>
                </a:solidFill>
              </a:rPr>
              <a:t> CƠ KHÍ – ĐẠI HỌC BÁCH KHOA TPHCM</a:t>
            </a:r>
          </a:p>
          <a:p>
            <a:pPr algn="ctr"/>
            <a:r>
              <a:rPr lang="en-US" sz="4000" baseline="0" dirty="0" err="1" smtClean="0">
                <a:solidFill>
                  <a:srgbClr val="002060"/>
                </a:solidFill>
              </a:rPr>
              <a:t>Nhà</a:t>
            </a:r>
            <a:r>
              <a:rPr lang="en-US" sz="4000" baseline="0" dirty="0" smtClean="0">
                <a:solidFill>
                  <a:srgbClr val="002060"/>
                </a:solidFill>
              </a:rPr>
              <a:t> B11 – 268 </a:t>
            </a:r>
            <a:r>
              <a:rPr lang="en-US" sz="4000" baseline="0" dirty="0" err="1" smtClean="0">
                <a:solidFill>
                  <a:srgbClr val="002060"/>
                </a:solidFill>
              </a:rPr>
              <a:t>Lý</a:t>
            </a:r>
            <a:r>
              <a:rPr lang="en-US" sz="4000" baseline="0" dirty="0" smtClean="0">
                <a:solidFill>
                  <a:srgbClr val="002060"/>
                </a:solidFill>
              </a:rPr>
              <a:t> </a:t>
            </a:r>
            <a:r>
              <a:rPr lang="en-US" sz="4000" baseline="0" dirty="0" err="1" smtClean="0">
                <a:solidFill>
                  <a:srgbClr val="002060"/>
                </a:solidFill>
              </a:rPr>
              <a:t>Thường</a:t>
            </a:r>
            <a:r>
              <a:rPr lang="en-US" sz="4000" baseline="0" dirty="0" smtClean="0">
                <a:solidFill>
                  <a:srgbClr val="002060"/>
                </a:solidFill>
              </a:rPr>
              <a:t> </a:t>
            </a:r>
            <a:r>
              <a:rPr lang="en-US" sz="4000" baseline="0" dirty="0" err="1" smtClean="0">
                <a:solidFill>
                  <a:srgbClr val="002060"/>
                </a:solidFill>
              </a:rPr>
              <a:t>Kiệt</a:t>
            </a:r>
            <a:r>
              <a:rPr lang="en-US" sz="4000" baseline="0" dirty="0" smtClean="0">
                <a:solidFill>
                  <a:srgbClr val="002060"/>
                </a:solidFill>
              </a:rPr>
              <a:t>, </a:t>
            </a:r>
            <a:r>
              <a:rPr lang="en-US" sz="4000" baseline="0" dirty="0" err="1" smtClean="0">
                <a:solidFill>
                  <a:srgbClr val="002060"/>
                </a:solidFill>
              </a:rPr>
              <a:t>Quận</a:t>
            </a:r>
            <a:r>
              <a:rPr lang="en-US" sz="4000" baseline="0" dirty="0" smtClean="0">
                <a:solidFill>
                  <a:srgbClr val="002060"/>
                </a:solidFill>
              </a:rPr>
              <a:t> 10, TP. </a:t>
            </a:r>
            <a:r>
              <a:rPr lang="en-US" sz="4000" baseline="0" dirty="0" err="1" smtClean="0">
                <a:solidFill>
                  <a:srgbClr val="002060"/>
                </a:solidFill>
              </a:rPr>
              <a:t>Hồ</a:t>
            </a:r>
            <a:r>
              <a:rPr lang="en-US" sz="4000" baseline="0" dirty="0" smtClean="0">
                <a:solidFill>
                  <a:srgbClr val="002060"/>
                </a:solidFill>
              </a:rPr>
              <a:t> </a:t>
            </a:r>
            <a:r>
              <a:rPr lang="en-US" sz="4000" baseline="0" dirty="0" err="1" smtClean="0">
                <a:solidFill>
                  <a:srgbClr val="002060"/>
                </a:solidFill>
              </a:rPr>
              <a:t>Chí</a:t>
            </a:r>
            <a:r>
              <a:rPr lang="en-US" sz="4000" baseline="0" dirty="0" smtClean="0">
                <a:solidFill>
                  <a:srgbClr val="002060"/>
                </a:solidFill>
              </a:rPr>
              <a:t> Minh</a:t>
            </a:r>
          </a:p>
          <a:p>
            <a:pPr algn="ctr"/>
            <a:r>
              <a:rPr lang="en-US" sz="4000" baseline="0" dirty="0" smtClean="0">
                <a:solidFill>
                  <a:srgbClr val="002060"/>
                </a:solidFill>
                <a:hlinkClick r:id="rId3"/>
              </a:rPr>
              <a:t>www.fme.hcmut.edu.vn</a:t>
            </a:r>
            <a:r>
              <a:rPr lang="en-US" sz="4000" baseline="0" dirty="0" smtClean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703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170435" y="5418486"/>
            <a:ext cx="27867096" cy="3427580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485655" y="525748"/>
            <a:ext cx="29307256" cy="467671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17000"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841" y="13875710"/>
            <a:ext cx="22072159" cy="13789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http://2.bp.blogspot.com/-cUOc0z8ptAI/UBAMwplp82I/AAAAAAAAAlI/0aCSpHcIoAk/s400/diem-chuan-bk-tp-hcm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483" y="1025998"/>
            <a:ext cx="3707682" cy="370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8532" y="1623568"/>
            <a:ext cx="4496991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753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173568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088" indent="-1565088" algn="l" defTabSz="4173568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1025" indent="-1304241" algn="l" defTabSz="4173568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6961" indent="-1043393" algn="l" defTabSz="4173568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3745" indent="-1043393" algn="l" defTabSz="4173568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0530" indent="-1043393" algn="l" defTabSz="4173568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7315" indent="-1043393" algn="l" defTabSz="417356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4099" indent="-1043393" algn="l" defTabSz="417356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0883" indent="-1043393" algn="l" defTabSz="417356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7668" indent="-1043393" algn="l" defTabSz="417356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417356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784" algn="l" defTabSz="417356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3568" algn="l" defTabSz="417356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0354" algn="l" defTabSz="417356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7138" algn="l" defTabSz="417356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3922" algn="l" defTabSz="417356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0706" algn="l" defTabSz="417356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7492" algn="l" defTabSz="417356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4276" algn="l" defTabSz="417356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data:image/jpeg;base64,/9j/4AAQSkZJRgABAQAAAQABAAD/2wCEAAkGBhEPEBUQEBQQFBAQEBUQEhgVFxQSFxUYFRQVFxUUFRYXHiYeFxkjGRYXHy8gIycpLCwsFR8xNTAqNSYrLCkBCQoKDgwOGg8PGjUkHyQwLSkzNC8yLCwsMDEqLCwvLywsLCwtKSwsNSwqNCkvKiwsLCwsLC8sLiwsLCwsKSwsLP/AABEIAM8A8wMBIgACEQEDEQH/xAAcAAEAAgIDAQAAAAAAAAAAAAAABgcEBQEDCAL/xABMEAABAwIBBQoLBgMHAwUAAAABAAIDBBEFBhIhUYEHExQiIzFBYXGRFzJCUlSCkpOh0dIYM1NyorJic9MIFkOxwcLwg6PiJDREY2T/xAAbAQEAAgMBAQAAAAAAAAAAAAAABAUBAwYCB//EAC8RAAICAQIFAgYCAgMBAAAAAAABAgMEETEFEiFB8BNxMlFSYYGxFMEk0ZHh8aH/2gAMAwEAAhEDEQA/ALxREQBERAEREAREQBERAEREAREQBERAEREAREQBERAEREAREQBERAEREAREQBFj4g6QRPMIBlEbjGDzFwBzQdqrPwl1uqD2HfUpVGLO9Pk7EPJzK8ZpWa9S1EVV+Eus1Qew76lIMjMtpKuZ0NRmBxbnRZoLb5vjNNybm2nYVsswLq4uT2Rpq4nRbNQjrqyaIoRlhlTWUU+a0RbzI3OjJYSdGhzSc7nB09jgtF4S6zVB7DvqWa8C2yKlHTRi3idNU3CWuq+xaiKq/CXWaoPYd9SlOROV7q0vjmzBK3jtzQWhzeY6CTpB/cF5twbao88tjNPEqLpqEd2StFX+U2WFdR1LorQ5njxksdpYebyucG4PYtX4S6zVB7DvqXuHD7ZxUo6aM8WcUork4S11X2LURVX4S6zVB7DvqUzyMylNdC7PzRNG6zw0WBB0tcB3jtaVruwraY80tjZRxCm+fJDckKKtcUy6r6aZ8LxBnRut4jtI52uHG5iCDtWL4S6zVB7DvqW2PDrpLVaGqXFqItxeuq+xaiKq/CXWaoPYd9SnWT+NmtpN8YWtmzSx1wS1sgHOR5p0G1+YrTdh2Urmlsb8fPpyJOMN9zdIqum3Ra6NxY9sIexxa4ZjtBBsR42tfHhLrNUHsO+pb1w25/L/AJI74vjp6PX/AILURVX4S6zVB7DvqVgZN4yKymZNoziM2QDoe3Q4dnSOohaL8Oylc0tiRj59ORLlhubRERRCcEREAREQBERAEREAREQBVLl9gnBqovaOTqLyN6neW3vIPrK2lpMsME4XSuY0XkZykX5mg8XaLjaFMwr/AEbU3s+jIHEMb16WluuqKaXdR1boZGysNnxuD29o19XRtXSi6ppNaM4lNxeqLYx6kbimHiWIXfm79FrzgCHR/wCbe0BVOp1uZ45mvdSPPFfeSL8wHHbtAv6p1rU5d4HwaqLmi0U95G6gfLb3m/Y5VmK3RbLHe26887lzmpZNMcqO+0vPOxG1mYPibqWdk7eeN1yPOadDm7QSsNFZyipJplPGThJSW6LRy5wttZRtqYuM6Ju+tI8qNwBcO6zvV61Vysbc0xrPjdSPOll3x36WE8Zuxxv63UojlXgvA6p8YFo3cpF+V3RsNxsVZhydU5Y8u3Vexb8Qirq45UO/R+/n9GnW5yTxvgdU2Q/du5OX8ptp2Gx2FaZFY2QU4uL2ZVVWSrmpx3RYu6ZgmcxtWwaWWjkt0tJ4rthNvW6lXStHIfEm1tG6mm4zom704Hyo3Ahh7rt9VV1i+GOpZ3wP543WB84c7XbRYqBgzceaie8f0WnEq4z5cmG0t/fz9GGpRuf43wep3tx5Oosw9Tx4h+Jb6w1KLoFNurVsHB9ytoudNisj2JtulYHvcrapg4s3Ek6ngaDtaO9vWoSrZwuduLYcWSEb4W73IfNkbYtf+122yqqop3RvdG8WexxY4aiDYqJg2PldU949PwT+J0pSV0Phn1/J1qX7nGN7zOadx4lR4vVIBo7xcdoaogvqKQtIc0kOaQ5pHQQbg96lX1K2twfcg41zotVi7F/ItdgGLCrp2TC13Ns8anDQ4d/wstiuQlFxbi+x3sZKcVJbMIi1+O49BQwOqKl4ZGzaXHoa0eU49AWEteiPRsFrcSykpKX/ANxUQREdD5GNPcTdURlfus1lc4shc6mpuYNYbSOH/wBkg0+q2w7edQa2m/OTzk6Se0lT68FvrN6GdD0tJurYQ02NXGbea2V472tIK6DuwYR6T/2pvoXnFFu/gw+bGh6Uh3VsJe4NbVNu4ho5OYaTzaSxS1eRsO+/i/ms/cF65UTJojVpp3AREUQwEREBUeXmCcGqi5otFPeRuoO8tveb+so2rjyzwThdK5rReWPlI+0DS3aLjtsqcXUYF/q1aPddDjOJ43o3NraXX/Z201S6J7ZGGz43B7T1g3CtTF6ZuK4cJIxx83fY9Ye24cz9ze4qplN9zTHMyR1I88WW74+p4HGbtaL+qda859b5VbDePX8Hrhly5nRP4Z9PyQhFJ8v8D4NUmRo5Kou8dTvLb3nO9bqUYUyqxWwU13IF9LpscJdjLwrEnU0zJmeNG69tY5nN2gkKyMs8ObXUTaiHjOjbvzD0lhAL292m2tqqxWHuZ43drqN58W8kV9RPHbsJv6x1KFnQcdL4bx/RY8NsUubGntL9leIt1lfgnA6pzGjkn8pF+U87dhuOyy0qn1zVkVJbMrLa5VTcJbo22S+NcDqWSnxDxJfyOtc7DZ2xTHdKwbfIm1bNJjs2S3Sxx4rtjj3OOpVwrQyDxRtXSOpZeMYm72QfKjcCG9wu3YFX5sXVKORHt0fsWvD5q6EsWffqvcq9FnY3hbqWd8DvIdxT5zTpa7u+N1gqxjJSSktmVE4uEnGW6JLkFjnBqoMceSntG7UHX4ju829ZbPdMwPMe2rYOLJaOTqcBxXbQLeqNag6tjA6puK4eY5Tx83eZNYcLFsn7Xdt1W5S9C2N622ZcYTWTRLGlvvHzzdlTou2rpXRSOjeLPjcWO7Qf8l1KzT16opmmnoyZ7mmNb3M6mceLNxmdT2jSNrR+kKzVQUE7o3New2exwc06iDcHvV3YNiramnZO3mey5A02I0ObsIIVBxOjlmrF3/Z1PB8nng6nutvY7MWxWKkhfUTuDIom5zifgAOkk2AA5yQvNWW2Wc2K1G+vu2FhIgj6I26zrebaTsGgK3spcjqzG3g1EppKGM50UQGfLIfxZdOaw2Js3SW9OkldMO4fhbRZz6l56SZWj4NaFGolVV1l1f6L0oZFfh3E8J1zj/rfMLjwJYTrqPfD5KX/ADK/uNShEV+eBLCddR74fJPAlhOuo98Pkn8yv7jUovDvv4v5rP3BeuVXtPuL4U17XAzktcHDlucg3HQrCULKuja1ygIiKGYCIiAKocusE4NVEtFop7ys1A347dh09jgreWgy1wPhdK4NF5YuVj1kgaW7RcdtlNwr/RtWuz6Mr+I43r0tLddUU8uynndG9r2Gz2OD2nUQbgrrRdU1qcUm09UW1iMLcWw4PZbPLd8Z/DI24LO+7dt1UxGvQenqUz3Ncc3uV1K88SbjR9TwNI9Zo729axd0LBOD1O+tHJ1F39jx442+NtOpVWM/QulQ9n1XnmxdZiWTRHJjuukvPNyKrJw3EH08zJmeNG4OHXraeoi42rGRWjSktGUsZOLTW6LUyuw9uIULZ4eM5jd+j1lpHHZ22HNraFVasDcyxzxqR51yRf72/wC7a5RzLLA+CVTg0Wik5SPUATxm+qfgQqzDbpsljy917ef2XOfFX1Ryo+z9/P6NEtpk1jJo6lk2nMvmyDWx3jd2h3qrVorKcFOLi9mVFdjrkpx3RZO6PgwmhbVx2JiADiNOdG7mPXYm/Y4qtlZ259iwqaV1LLZxibmWPlROuANmlvZZQDHsIdSVD4HXs03YfOYdLT3aO0FV2DNwcseW8dvYteIwVkY5MNpb+5gKRZDY5wWqAcbRT2jfqBvxHbCbdjio6in21qyDg+5WU2uqxTjuid7pmB5rm1bBodaOXtA4jto4uxqgitfJ2tbieHmGU3eG7zLruBxJO3mPaCqvraN8Mj4pBZ8bi12zpHUefaoWDY9HTPeP6LHiVUW1fD4Z/vz+zoXe3dJmwyGSmgDXSy2e1ztIhJ0F2b5RIAsNYub8y1eLYkKdl+d7tDBrOs9QUMkeXEucbucbk6yt+TyyjyNakng+LJz9d9Ev/plYji9RUuL6iaaVx6XvcdgHM0dQWHmj/hK5RRkktjqTjMH/AAlMwf8ACVyiA4zB/wAJTMH/AAlcogO/DW8vFz/es6T5wXrpeRsO++i/ms/cF65VZn7x/JhhERVxgIiIAiIgKfy3wTgtU7NFoprys1C547dh+Dgo+rgy3wThVK7NF5YeVj1mw4zdrb7QFT66nBv9Wpa7rocXxPG9C56bPqj7hmcxwew2exwc06iDcHvVr1UbcXw4FthI5uc3+CVlwW9l7jscqlUy3N8c3qY0zzxJ9LOqQD/c0W7Whec6puKsjvHqe+GXJTdM/hn0/JDi0jQbgjQRqOpcKW7ouCbxUb+0cnUXJ6pB4w2jje0okpdNqtgpruQcil0WOt9jIoK58ErJmePG4OHXbnB6iLjarOyooW4lQCaHS9rd/i183Hj7bXFtbQqpU+3MscsXUjzz3ki7fLaP3e0oedW0ldDeP6LDhtqbljz2n+/P6ICikGW2B8FqnZotFNeSPULnjt2H4OCj6m12KyCmu5W3VOqbhLdGxyfxg0lQyYXzQc141sPjD/UdYCne6Lg4np21cdiYRckac6N2m+w2PYXKs1Zm53jAnp3UkliYhYA6c6J2i2w6OwtUDNi65RyI7rf2LTh01bGWLPaW3uVmi2OUODmkqHwm+aDnRk9LD4p/07QVrlYwkpxUlsypnBwk4y3Rv8icb4LVNzjaKa0UmoXPFdsPwJUi3SMnnOeyphaXOeRC9recuOiM7fFv+VV8ptLutQUNHEya81ZmW3thFwAbNdM86GEgA20nq0qty4yrtjdXvs/POxdcO0yapY09t19vP9mii3EKupdvtXUwxX5mRtdKWjobnOLRfvW0g3AaQePU1TteaI2f7SoPjO7DidSSGSMp2HmbC0X2yOu6/ZZRiqygq5TeSpqn3586WQ/6qJyZE+spaHUQgoRUY9Ei6PALh/4tb7cf9NPALh34tb7cf9NUdw2X8Wb3j/mnDZfxZveP+aejb9Z6Lx8AuHfi1vtx/wBNPALh34tb7cf9NUdw2X8Wb3j/AJpw2X8Wb3j/AJp6Fv1gvHwC4d+LW+3H/TTwC4d+LW+3H/TVHcNl/Fm94/5pw2X8Wb3j/mnoW/WC9INwvD2Pa8S1t2ODhd7LaDfTxFY68mYdWy79Fyk33rP8R/nDrXrNQ8qE46c0tQERFDMBERAEREAVPZa4JwWqcGi0UvKx6hc8Zux3wIVwqOZdYHwqlJaLyw3kZrIA47do+ICnYN/pWrXZ9Cu4ljevS9N11RUS+o5C0hzSQ5pDmkc4INwRtXyi6k4pPQtuQMxfDtFg9zbj+CVnR2X0djlUz4y0lrgQ5pIIPQQbEHapducY5vM5p3niVHi9UgGj2ho7QFxujYHvM4qGjk6jxuqQDT7Q09ocqrH/AMe50PZ9V55sXeWv5WPHIW66PzzciC7qKsdDIyVhs+Nwe3Z0HqPNtXSitGk1oylTcXqi18oaNuKYeJYRd4bv0Wu4Fnx9vO3tAVUKd7meOZrnUjzofeSL8wHHbtAzthWny6wPgtUXNFop7yM6jfjt2E37HBVmI3RbLHfuvPO5c5yWRTHKjvtLzzsRxZ+A4saSoZOL2abPHnNOhw7tI6wFgIrKUVKLi9mU8JuElKO6LO3QMJbU0raqKzjE3PuPKicLk7NDuy6rFWTucYyJoXUkliYgS0HpjdoI67E27HBQDLelGGSyNPi3vDfyg7xRs0g/lVbhz9KUqJ9uq9i6zaf5KhfUvi6P3I5j+MGIb1GeUI4x80HV1lRf/XSVtMNyera9xdBBPMXG5cGkMv8AndZvxUsw/cQxOTTIaaEanPLz/wBsEfFLb466yZ0GHixxq+Vb92V+ityn/s/Otyla0HUyG/xLws1n9n6DyquoJ6mRj/O6jvLq+ZL1KWRXX9n+m9KqvZi+SfZ/pvSqr2Yvksfy6vmNSlEV1/Z/pvSqr2Yvkn2f6b0qq9mL5J/Lq+Y1KURXX9n+m9KqvZi+SfZ/pvSqr2Yvkn8ur5jUpzDvvov5rP3BeuVVtPuCU7HtfwqpOY8Otmx6bG9uZWkoOVbGxrlAREUMwEREAREQBERAU5llgnBKpzWi0UnKx6rE6W7DfZZaJW5l7gnCaUuaLywXkbrItx27Rp7WhVGuqwb/AFqlruujOK4ljehc9Nn1R9MeWkEGzgQQRzgg3BG1WywtxfDtNhI5tj/BKzp6hfT2OVSKW7nWObxUbw48nUWA6pB4p2ji+yvOdU5Q9SO8ep74beoWOufwy6EVljLXFrgQ5pLXA84INiDtXwpluk4JvUwqWDiT6H9UgHP6zR3tKhqk0Wq2tTRDyaHRa632O2lqXRPbIw2fG4PaesG42K08apW4rh4kiHHzd9j1h7bh0f7m9tlU6nG5njmZI6keeLJx4+pwHGbtAv6p1qJnVvlVsN49fwTuGWrmdE/hn0/JB0Uly9wPg1UXtHJVF5G6g7y295v63Uo0ptVisgpruV99TpsdcuxssnKySGqifEC5+eG5o8sO0Ob3d1r9Cs/KOhw4ObV4gIORaWRunILW3NzmsdxS46OgnQFULMuI8NDjA1stc4Zoc7THTtPPe2l8h1DQB084MGxbGJ6yUzVMj5ZD0uOgdTW8zR1AKqyq/Xt1XRLpr3Z1fCsedVOs+/XT5f8Apc2M7utHDdlHFJORoDjyMfVa4ziPVChmI7tuJynk+DwN6Mxmee+QkfBQFF5jjVx7a+5bEgqd0DFJdLqyp0+Y7eh3MssF+U9c7nq6w/8AWl+a1qLcoRWyMmw/vHWelVfvpfmn946z0qr99L81r0WeVfIGw/vHWelVfvpfmn946z0qr99L81r0TlXyBsP7x1npVX76X5p/eOs9Kq/fS/Na9E5V8gbjDsoqzfo//VVf3rP8aTzu1eqV5Gw776L+az9wXrlVucknHQwwiIq4wEREAREQBERAFTWWGC8EqnMaLRv5SPVmuOluw3HZZXKozl/gnCKUvaLyU95G6y23Hb3ae1oU/Av9K3rs+hW8TxvWpem66r+ypVy1xBuCQQbgjnBHMRtXCLqDi9i26SRmL4dZ1g9zcx38ErOZ3Zex7HKp5oXMcWPFnMcWuGog2I71J9z3G94qd6ceTqLN7HjxDt0t2hZe6Vge9ytqmDizcWTqeBoO1o729aqqP8e90vaXVF5k/wCXjRvXxR6PzzchS7KaodG9sjDZ7HB7TqINwutFata9CkTaeqLZxKBuLYcHsA3wt3xg82Rtw5nfdu26o/HcUcy0EVzM/QQAS5o1ADTnFWXubY9vUppXniTHOj6ngaR6wHe0a1uq3EcJwLPe8sbUTOdI+w32olLjck20gEnqbqVF6k8SUqUtdeqOsoqqzeTIluujX3RTmFbleK1ABFOYmnpncIv0m7/gpDBuB1pHKVFK3qaJH/EgLMxnd9kJIo6ZrR0OnJcT6jCAPaKitXutYvJ/8kMGqOOJvxIJXn/Jl8l5+S6JWz+z7J01rB2Qk/5vXJ/s+v6K1vuf/NQU7omK+m1He35Lnwi4r6bUfo+SzyZH1Lz8AnH2fZPTWe5P1p9n2T01nuT9ag/hFxX02o/R8k8IuK+m1H6PkscmR9S8/AJx9n2T01nuT9afZ9k9NZ7k/WoP4RcV9NqP0fJPCLivptR+j5JyZH1Lz8AnH2fZPTWe5P1p9n2T01nuT9ag/hFxX02o/R8k8IuK+m1H6PknJkfUvPwCcfZ9k9NZ7k/Wn2fZPTWe5P1qD+EXFfTaj9HyTwi4r6bUfo+ScmR9S8/AJ7S7gb2SMfwxpDHtceRPQb+eriXmeg3Q8UM0YNZOQZGgg5mkEjR4q9MKHlRsTXO9QERFDMBERAEREAREQBCERAUxlbgvA6p0YHJu5SL8rj4uw3GwLTK2N0HBOEUu+NHKU95B1t8tvcL+qqnXVYV/rVJvddGcTxHG9C5pbPqjkHVoPRboVs4fM3FsOLX2z3N3t/8ADI2xDu+zuw2VSqUbn+N8HqRG48nUWYep/kO7+L6w1LznUudfPHePVHvht6rs5J/DLoyN1NO6N7o3iz2OLHDUQbFdZPSeYaSpxul4HmSNqmDiy2ZJ1OA4rtrRb1RrVP47jO+ExRnkwbOPnn6VtqyFOpT81Mrhtksh0rZd/sd+JZTOBzacltj94NBuPM1dq0MsrnuL3uc57zdznEuc4npLjpK+UWiUnJ6s6zHxq8eHLBf9hEWZhmC1NUbU0M02ve2OcB2u5h3ry2luSDDRTGm3IsXeL8HawHz5Yge4OJC7/Avi34cHvWrV61f1IEHRTjwL4t+HB71q5G4ti3mQe9HyT16/qQIMinXgVxXzKf3o+SeBXFfNp/ej5J69f1IEFRTsbieK+bTe9/8AFcjcSxXVS+9P0p69f1IEDRT7wIYr/wDl9676Vz4D8U10nvHfQsevX9SMEIw776L+az9wXrlUJRbiWJtkY5xpLNka48o/mBufIV9qvzLIza5XqGERFBMBERAEREAREQBERAcEXVL5V4LwSqfGBaN3KRfld0bDduxXSoruhYJv9NvrRylPd/WWeWO4B3qqfgX+lbo9n0/0VnE8b1qdVvHr/sqlLosXE8QEEZedLjoYNZ+QXTtpLVnH1wlZJRjuyQ5f7pQlw5lE3TUzNAqTY8RrSNI/ieQD1C/UqnX1LKXuLnG7nG5K+VVxhGGqjtufQKoyjBKT1enULKwzC5qqVsFOx0kr/Fa34kk6GtHSToXGGYbLVTMp4Gl8srs1jR8ST0NAuSegBekchMhYcKgzW2fUSAGeW2lx81upg6BtOlab71UvubCNZHbitPThstfm1E/Pmad5YdVv8Q9btHUrJhgaxoaxrWtaLANAAA1ADQF9oqedkpvWTMBERawEREAREQBERAEREAREQBERAEREAREQBERAEREAXDm3FjzHQuUQFJ5W4UKGokYdEQG+MJ8w3sOuxu3Yq0xPEHTyZ50NGhg1D5r05lLkfS4k1raprnCMktzXFp020G3ONA0LQeBfCvwpPeOVyuIpwUZblfi4EKLJWLvt9keeFwSvRHgXwr8KT3jl20m4/hcUjJGxOLo3teA55cLtNxcHQRccy8/za/uWOpg7kWQnAYOFzttV1LAbHnijNi1nU46C7YOjTYaIquc3OTkzAREXgBERAEREAREQBERAEREAREQBERAEREAREQBERAEREAREQBERAEREAREQBERAEREAREQBERAEREAREQBERAEREB//2Q=="/>
          <p:cNvSpPr>
            <a:spLocks noChangeAspect="1" noChangeArrowheads="1"/>
          </p:cNvSpPr>
          <p:nvPr/>
        </p:nvSpPr>
        <p:spPr bwMode="auto">
          <a:xfrm>
            <a:off x="153032" y="-141149"/>
            <a:ext cx="299818" cy="297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529" tIns="44764" rIns="89529" bIns="44764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8" name="AutoShape 6" descr="data:image/jpeg;base64,/9j/4AAQSkZJRgABAQAAAQABAAD/2wCEAAkGBhEPEBUQEBQQFBAQEBUQEhgVFxQSFxUYFRQVFxUUFRYXHiYeFxkjGRYXHy8gIycpLCwsFR8xNTAqNSYrLCkBCQoKDgwOGg8PGjUkHyQwLSkzNC8yLCwsMDEqLCwvLywsLCwtKSwsNSwqNCkvKiwsLCwsLC8sLiwsLCwsKSwsLP/AABEIAM8A8wMBIgACEQEDEQH/xAAcAAEAAgIDAQAAAAAAAAAAAAAABgcEBQEDCAL/xABMEAABAwIBBQoLBgMHAwUAAAABAAIDBBEFBhIhUYEHExQiIzFBYXGRFzJCUlSCkpOh0dIYM1NyorJic9MIFkOxwcLwg6PiJDREY2T/xAAbAQEAAgMBAQAAAAAAAAAAAAAABAUBAwYCB//EAC8RAAICAQIFAgYCAgMBAAAAAAABAgMEETEFEiFB8BNxMlFSYYGxFMEk0ZHh8aH/2gAMAwEAAhEDEQA/ALxREQBERAEREAREQBERAEREAREQBERAEREAREQBERAEREAREQBERAEREAREQBFj4g6QRPMIBlEbjGDzFwBzQdqrPwl1uqD2HfUpVGLO9Pk7EPJzK8ZpWa9S1EVV+Eus1Qew76lIMjMtpKuZ0NRmBxbnRZoLb5vjNNybm2nYVsswLq4uT2Rpq4nRbNQjrqyaIoRlhlTWUU+a0RbzI3OjJYSdGhzSc7nB09jgtF4S6zVB7DvqWa8C2yKlHTRi3idNU3CWuq+xaiKq/CXWaoPYd9SlOROV7q0vjmzBK3jtzQWhzeY6CTpB/cF5twbao88tjNPEqLpqEd2StFX+U2WFdR1LorQ5njxksdpYebyucG4PYtX4S6zVB7DvqXuHD7ZxUo6aM8WcUork4S11X2LURVX4S6zVB7DvqUzyMylNdC7PzRNG6zw0WBB0tcB3jtaVruwraY80tjZRxCm+fJDckKKtcUy6r6aZ8LxBnRut4jtI52uHG5iCDtWL4S6zVB7DvqW2PDrpLVaGqXFqItxeuq+xaiKq/CXWaoPYd9SnWT+NmtpN8YWtmzSx1wS1sgHOR5p0G1+YrTdh2Urmlsb8fPpyJOMN9zdIqum3Ra6NxY9sIexxa4ZjtBBsR42tfHhLrNUHsO+pb1w25/L/AJI74vjp6PX/AILURVX4S6zVB7DvqVgZN4yKymZNoziM2QDoe3Q4dnSOohaL8Oylc0tiRj59ORLlhubRERRCcEREAREQBERAEREAREQBVLl9gnBqovaOTqLyN6neW3vIPrK2lpMsME4XSuY0XkZykX5mg8XaLjaFMwr/AEbU3s+jIHEMb16WluuqKaXdR1boZGysNnxuD29o19XRtXSi6ppNaM4lNxeqLYx6kbimHiWIXfm79FrzgCHR/wCbe0BVOp1uZ45mvdSPPFfeSL8wHHbtAv6p1rU5d4HwaqLmi0U95G6gfLb3m/Y5VmK3RbLHe26887lzmpZNMcqO+0vPOxG1mYPibqWdk7eeN1yPOadDm7QSsNFZyipJplPGThJSW6LRy5wttZRtqYuM6Ju+tI8qNwBcO6zvV61Vysbc0xrPjdSPOll3x36WE8Zuxxv63UojlXgvA6p8YFo3cpF+V3RsNxsVZhydU5Y8u3Vexb8Qirq45UO/R+/n9GnW5yTxvgdU2Q/du5OX8ptp2Gx2FaZFY2QU4uL2ZVVWSrmpx3RYu6ZgmcxtWwaWWjkt0tJ4rthNvW6lXStHIfEm1tG6mm4zom704Hyo3Ahh7rt9VV1i+GOpZ3wP543WB84c7XbRYqBgzceaie8f0WnEq4z5cmG0t/fz9GGpRuf43wep3tx5Oosw9Tx4h+Jb6w1KLoFNurVsHB9ytoudNisj2JtulYHvcrapg4s3Ek6ngaDtaO9vWoSrZwuduLYcWSEb4W73IfNkbYtf+122yqqop3RvdG8WexxY4aiDYqJg2PldU949PwT+J0pSV0Phn1/J1qX7nGN7zOadx4lR4vVIBo7xcdoaogvqKQtIc0kOaQ5pHQQbg96lX1K2twfcg41zotVi7F/ItdgGLCrp2TC13Ns8anDQ4d/wstiuQlFxbi+x3sZKcVJbMIi1+O49BQwOqKl4ZGzaXHoa0eU49AWEteiPRsFrcSykpKX/ANxUQREdD5GNPcTdURlfus1lc4shc6mpuYNYbSOH/wBkg0+q2w7edQa2m/OTzk6Se0lT68FvrN6GdD0tJurYQ02NXGbea2V472tIK6DuwYR6T/2pvoXnFFu/gw+bGh6Uh3VsJe4NbVNu4ho5OYaTzaSxS1eRsO+/i/ms/cF65UTJojVpp3AREUQwEREBUeXmCcGqi5otFPeRuoO8tveb+so2rjyzwThdK5rReWPlI+0DS3aLjtsqcXUYF/q1aPddDjOJ43o3NraXX/Z201S6J7ZGGz43B7T1g3CtTF6ZuK4cJIxx83fY9Ye24cz9ze4qplN9zTHMyR1I88WW74+p4HGbtaL+qda859b5VbDePX8Hrhly5nRP4Z9PyQhFJ8v8D4NUmRo5Kou8dTvLb3nO9bqUYUyqxWwU13IF9LpscJdjLwrEnU0zJmeNG69tY5nN2gkKyMs8ObXUTaiHjOjbvzD0lhAL292m2tqqxWHuZ43drqN58W8kV9RPHbsJv6x1KFnQcdL4bx/RY8NsUubGntL9leIt1lfgnA6pzGjkn8pF+U87dhuOyy0qn1zVkVJbMrLa5VTcJbo22S+NcDqWSnxDxJfyOtc7DZ2xTHdKwbfIm1bNJjs2S3Sxx4rtjj3OOpVwrQyDxRtXSOpZeMYm72QfKjcCG9wu3YFX5sXVKORHt0fsWvD5q6EsWffqvcq9FnY3hbqWd8DvIdxT5zTpa7u+N1gqxjJSSktmVE4uEnGW6JLkFjnBqoMceSntG7UHX4ju829ZbPdMwPMe2rYOLJaOTqcBxXbQLeqNag6tjA6puK4eY5Tx83eZNYcLFsn7Xdt1W5S9C2N622ZcYTWTRLGlvvHzzdlTou2rpXRSOjeLPjcWO7Qf8l1KzT16opmmnoyZ7mmNb3M6mceLNxmdT2jSNrR+kKzVQUE7o3New2exwc06iDcHvV3YNiramnZO3mey5A02I0ObsIIVBxOjlmrF3/Z1PB8nng6nutvY7MWxWKkhfUTuDIom5zifgAOkk2AA5yQvNWW2Wc2K1G+vu2FhIgj6I26zrebaTsGgK3spcjqzG3g1EppKGM50UQGfLIfxZdOaw2Js3SW9OkldMO4fhbRZz6l56SZWj4NaFGolVV1l1f6L0oZFfh3E8J1zj/rfMLjwJYTrqPfD5KX/ADK/uNShEV+eBLCddR74fJPAlhOuo98Pkn8yv7jUovDvv4v5rP3BeuVXtPuL4U17XAzktcHDlucg3HQrCULKuja1ygIiKGYCIiAKocusE4NVEtFop7ys1A347dh09jgreWgy1wPhdK4NF5YuVj1kgaW7RcdtlNwr/RtWuz6Mr+I43r0tLddUU8uynndG9r2Gz2OD2nUQbgrrRdU1qcUm09UW1iMLcWw4PZbPLd8Z/DI24LO+7dt1UxGvQenqUz3Ncc3uV1K88SbjR9TwNI9Zo729axd0LBOD1O+tHJ1F39jx442+NtOpVWM/QulQ9n1XnmxdZiWTRHJjuukvPNyKrJw3EH08zJmeNG4OHXraeoi42rGRWjSktGUsZOLTW6LUyuw9uIULZ4eM5jd+j1lpHHZ22HNraFVasDcyxzxqR51yRf72/wC7a5RzLLA+CVTg0Wik5SPUATxm+qfgQqzDbpsljy917ef2XOfFX1Ryo+z9/P6NEtpk1jJo6lk2nMvmyDWx3jd2h3qrVorKcFOLi9mVFdjrkpx3RZO6PgwmhbVx2JiADiNOdG7mPXYm/Y4qtlZ259iwqaV1LLZxibmWPlROuANmlvZZQDHsIdSVD4HXs03YfOYdLT3aO0FV2DNwcseW8dvYteIwVkY5MNpb+5gKRZDY5wWqAcbRT2jfqBvxHbCbdjio6in21qyDg+5WU2uqxTjuid7pmB5rm1bBodaOXtA4jto4uxqgitfJ2tbieHmGU3eG7zLruBxJO3mPaCqvraN8Mj4pBZ8bi12zpHUefaoWDY9HTPeP6LHiVUW1fD4Z/vz+zoXe3dJmwyGSmgDXSy2e1ztIhJ0F2b5RIAsNYub8y1eLYkKdl+d7tDBrOs9QUMkeXEucbucbk6yt+TyyjyNakng+LJz9d9Ev/plYji9RUuL6iaaVx6XvcdgHM0dQWHmj/hK5RRkktjqTjMH/AAlMwf8ACVyiA4zB/wAJTMH/AAlcogO/DW8vFz/es6T5wXrpeRsO++i/ms/cF65VZn7x/JhhERVxgIiIAiIgKfy3wTgtU7NFoprys1C547dh+Dgo+rgy3wThVK7NF5YeVj1mw4zdrb7QFT66nBv9Wpa7rocXxPG9C56bPqj7hmcxwew2exwc06iDcHvVr1UbcXw4FthI5uc3+CVlwW9l7jscqlUy3N8c3qY0zzxJ9LOqQD/c0W7Whec6puKsjvHqe+GXJTdM/hn0/JDi0jQbgjQRqOpcKW7ouCbxUb+0cnUXJ6pB4w2jje0okpdNqtgpruQcil0WOt9jIoK58ErJmePG4OHXbnB6iLjarOyooW4lQCaHS9rd/i183Hj7bXFtbQqpU+3MscsXUjzz3ki7fLaP3e0oedW0ldDeP6LDhtqbljz2n+/P6ICikGW2B8FqnZotFNeSPULnjt2H4OCj6m12KyCmu5W3VOqbhLdGxyfxg0lQyYXzQc141sPjD/UdYCne6Lg4np21cdiYRckac6N2m+w2PYXKs1Zm53jAnp3UkliYhYA6c6J2i2w6OwtUDNi65RyI7rf2LTh01bGWLPaW3uVmi2OUODmkqHwm+aDnRk9LD4p/07QVrlYwkpxUlsypnBwk4y3Rv8icb4LVNzjaKa0UmoXPFdsPwJUi3SMnnOeyphaXOeRC9recuOiM7fFv+VV8ptLutQUNHEya81ZmW3thFwAbNdM86GEgA20nq0qty4yrtjdXvs/POxdcO0yapY09t19vP9mii3EKupdvtXUwxX5mRtdKWjobnOLRfvW0g3AaQePU1TteaI2f7SoPjO7DidSSGSMp2HmbC0X2yOu6/ZZRiqygq5TeSpqn3586WQ/6qJyZE+spaHUQgoRUY9Ei6PALh/4tb7cf9NPALh34tb7cf9NUdw2X8Wb3j/mnDZfxZveP+aejb9Z6Lx8AuHfi1vtx/wBNPALh34tb7cf9NUdw2X8Wb3j/AJpw2X8Wb3j/AJp6Fv1gvHwC4d+LW+3H/TTwC4d+LW+3H/TVHcNl/Fm94/5pw2X8Wb3j/mnoW/WC9INwvD2Pa8S1t2ODhd7LaDfTxFY68mYdWy79Fyk33rP8R/nDrXrNQ8qE46c0tQERFDMBERAEREAVPZa4JwWqcGi0UvKx6hc8Zux3wIVwqOZdYHwqlJaLyw3kZrIA47do+ICnYN/pWrXZ9Cu4ljevS9N11RUS+o5C0hzSQ5pDmkc4INwRtXyi6k4pPQtuQMxfDtFg9zbj+CVnR2X0djlUz4y0lrgQ5pIIPQQbEHapducY5vM5p3niVHi9UgGj2ho7QFxujYHvM4qGjk6jxuqQDT7Q09ocqrH/AMe50PZ9V55sXeWv5WPHIW66PzzciC7qKsdDIyVhs+Nwe3Z0HqPNtXSitGk1oylTcXqi18oaNuKYeJYRd4bv0Wu4Fnx9vO3tAVUKd7meOZrnUjzofeSL8wHHbtAzthWny6wPgtUXNFop7yM6jfjt2E37HBVmI3RbLHfuvPO5c5yWRTHKjvtLzzsRxZ+A4saSoZOL2abPHnNOhw7tI6wFgIrKUVKLi9mU8JuElKO6LO3QMJbU0raqKzjE3PuPKicLk7NDuy6rFWTucYyJoXUkliYgS0HpjdoI67E27HBQDLelGGSyNPi3vDfyg7xRs0g/lVbhz9KUqJ9uq9i6zaf5KhfUvi6P3I5j+MGIb1GeUI4x80HV1lRf/XSVtMNyera9xdBBPMXG5cGkMv8AndZvxUsw/cQxOTTIaaEanPLz/wBsEfFLb466yZ0GHixxq+Vb92V+ityn/s/Otyla0HUyG/xLws1n9n6DyquoJ6mRj/O6jvLq+ZL1KWRXX9n+m9KqvZi+SfZ/pvSqr2Yvksfy6vmNSlEV1/Z/pvSqr2Yvkn2f6b0qq9mL5J/Lq+Y1KURXX9n+m9KqvZi+SfZ/pvSqr2Yvkn8ur5jUpzDvvov5rP3BeuVVtPuCU7HtfwqpOY8Otmx6bG9uZWkoOVbGxrlAREUMwEREAREQBERAU5llgnBKpzWi0UnKx6rE6W7DfZZaJW5l7gnCaUuaLywXkbrItx27Rp7WhVGuqwb/AFqlruujOK4ljehc9Nn1R9MeWkEGzgQQRzgg3BG1WywtxfDtNhI5tj/BKzp6hfT2OVSKW7nWObxUbw48nUWA6pB4p2ji+yvOdU5Q9SO8ep74beoWOufwy6EVljLXFrgQ5pLXA84INiDtXwpluk4JvUwqWDiT6H9UgHP6zR3tKhqk0Wq2tTRDyaHRa632O2lqXRPbIw2fG4PaesG42K08apW4rh4kiHHzd9j1h7bh0f7m9tlU6nG5njmZI6keeLJx4+pwHGbtAv6p1qJnVvlVsN49fwTuGWrmdE/hn0/JB0Uly9wPg1UXtHJVF5G6g7y295v63Uo0ptVisgpruV99TpsdcuxssnKySGqifEC5+eG5o8sO0Ob3d1r9Cs/KOhw4ObV4gIORaWRunILW3NzmsdxS46OgnQFULMuI8NDjA1stc4Zoc7THTtPPe2l8h1DQB084MGxbGJ6yUzVMj5ZD0uOgdTW8zR1AKqyq/Xt1XRLpr3Z1fCsedVOs+/XT5f8Apc2M7utHDdlHFJORoDjyMfVa4ziPVChmI7tuJynk+DwN6Mxmee+QkfBQFF5jjVx7a+5bEgqd0DFJdLqyp0+Y7eh3MssF+U9c7nq6w/8AWl+a1qLcoRWyMmw/vHWelVfvpfmn946z0qr99L81r0WeVfIGw/vHWelVfvpfmn946z0qr99L81r0TlXyBsP7x1npVX76X5p/eOs9Kq/fS/Na9E5V8gbjDsoqzfo//VVf3rP8aTzu1eqV5Gw776L+az9wXrlVucknHQwwiIq4wEREAREQBERAFTWWGC8EqnMaLRv5SPVmuOluw3HZZXKozl/gnCKUvaLyU95G6y23Hb3ae1oU/Av9K3rs+hW8TxvWpem66r+ypVy1xBuCQQbgjnBHMRtXCLqDi9i26SRmL4dZ1g9zcx38ErOZ3Zex7HKp5oXMcWPFnMcWuGog2I71J9z3G94qd6ceTqLN7HjxDt0t2hZe6Vge9ytqmDizcWTqeBoO1o729aqqP8e90vaXVF5k/wCXjRvXxR6PzzchS7KaodG9sjDZ7HB7TqINwutFata9CkTaeqLZxKBuLYcHsA3wt3xg82Rtw5nfdu26o/HcUcy0EVzM/QQAS5o1ADTnFWXubY9vUppXniTHOj6ngaR6wHe0a1uq3EcJwLPe8sbUTOdI+w32olLjck20gEnqbqVF6k8SUqUtdeqOsoqqzeTIluujX3RTmFbleK1ABFOYmnpncIv0m7/gpDBuB1pHKVFK3qaJH/EgLMxnd9kJIo6ZrR0OnJcT6jCAPaKitXutYvJ/8kMGqOOJvxIJXn/Jl8l5+S6JWz+z7J01rB2Qk/5vXJ/s+v6K1vuf/NQU7omK+m1He35Lnwi4r6bUfo+SzyZH1Lz8AnH2fZPTWe5P1p9n2T01nuT9ag/hFxX02o/R8k8IuK+m1H6PkscmR9S8/AJx9n2T01nuT9afZ9k9NZ7k/WoP4RcV9NqP0fJPCLivptR+j5JyZH1Lz8AnH2fZPTWe5P1p9n2T01nuT9ag/hFxX02o/R8k8IuK+m1H6PknJkfUvPwCcfZ9k9NZ7k/Wn2fZPTWe5P1qD+EXFfTaj9HyTwi4r6bUfo+ScmR9S8/AJ7S7gb2SMfwxpDHtceRPQb+eriXmeg3Q8UM0YNZOQZGgg5mkEjR4q9MKHlRsTXO9QERFDMBERAEREAREQBCERAUxlbgvA6p0YHJu5SL8rj4uw3GwLTK2N0HBOEUu+NHKU95B1t8tvcL+qqnXVYV/rVJvddGcTxHG9C5pbPqjkHVoPRboVs4fM3FsOLX2z3N3t/8ADI2xDu+zuw2VSqUbn+N8HqRG48nUWYep/kO7+L6w1LznUudfPHePVHvht6rs5J/DLoyN1NO6N7o3iz2OLHDUQbFdZPSeYaSpxul4HmSNqmDiy2ZJ1OA4rtrRb1RrVP47jO+ExRnkwbOPnn6VtqyFOpT81Mrhtksh0rZd/sd+JZTOBzacltj94NBuPM1dq0MsrnuL3uc57zdznEuc4npLjpK+UWiUnJ6s6zHxq8eHLBf9hEWZhmC1NUbU0M02ve2OcB2u5h3ry2luSDDRTGm3IsXeL8HawHz5Yge4OJC7/Avi34cHvWrV61f1IEHRTjwL4t+HB71q5G4ti3mQe9HyT16/qQIMinXgVxXzKf3o+SeBXFfNp/ej5J69f1IEFRTsbieK+bTe9/8AFcjcSxXVS+9P0p69f1IEDRT7wIYr/wDl9676Vz4D8U10nvHfQsevX9SMEIw776L+az9wXrlUJRbiWJtkY5xpLNka48o/mBufIV9qvzLIza5XqGERFBMBERAEREAREQBERAcEXVL5V4LwSqfGBaN3KRfld0bDduxXSoruhYJv9NvrRylPd/WWeWO4B3qqfgX+lbo9n0/0VnE8b1qdVvHr/sqlLosXE8QEEZedLjoYNZ+QXTtpLVnH1wlZJRjuyQ5f7pQlw5lE3TUzNAqTY8RrSNI/ieQD1C/UqnX1LKXuLnG7nG5K+VVxhGGqjtufQKoyjBKT1enULKwzC5qqVsFOx0kr/Fa34kk6GtHSToXGGYbLVTMp4Gl8srs1jR8ST0NAuSegBekchMhYcKgzW2fUSAGeW2lx81upg6BtOlab71UvubCNZHbitPThstfm1E/Pmad5YdVv8Q9btHUrJhgaxoaxrWtaLANAAA1ADQF9oqedkpvWTMBERawEREAREQBERAEREAREQBERAEREAREQBERAEREAXDm3FjzHQuUQFJ5W4UKGokYdEQG+MJ8w3sOuxu3Yq0xPEHTyZ50NGhg1D5r05lLkfS4k1raprnCMktzXFp020G3ONA0LQeBfCvwpPeOVyuIpwUZblfi4EKLJWLvt9keeFwSvRHgXwr8KT3jl20m4/hcUjJGxOLo3teA55cLtNxcHQRccy8/za/uWOpg7kWQnAYOFzttV1LAbHnijNi1nU46C7YOjTYaIquc3OTkzAREXgBERAEREAREQBERAEREAREQBERAEREAREQBERAEREAREQBERAEREAREQBERAEREAREQBERAEREAREQBERAEREB//2Q=="/>
          <p:cNvSpPr>
            <a:spLocks noChangeAspect="1" noChangeArrowheads="1"/>
          </p:cNvSpPr>
          <p:nvPr/>
        </p:nvSpPr>
        <p:spPr bwMode="auto">
          <a:xfrm>
            <a:off x="302940" y="7755"/>
            <a:ext cx="299818" cy="297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529" tIns="44764" rIns="89529" bIns="44764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3" name="TextBox 32"/>
          <p:cNvSpPr txBox="1"/>
          <p:nvPr/>
        </p:nvSpPr>
        <p:spPr>
          <a:xfrm>
            <a:off x="2826619" y="853521"/>
            <a:ext cx="23906656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NGÀY HỘI KỸ THUẬT 2013</a:t>
            </a:r>
            <a:endParaRPr lang="en-US" sz="6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5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Tên sản </a:t>
            </a:r>
            <a:r>
              <a:rPr lang="en-US" sz="115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endParaRPr lang="en-US" sz="138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10"/>
          <p:cNvSpPr txBox="1"/>
          <p:nvPr/>
        </p:nvSpPr>
        <p:spPr>
          <a:xfrm>
            <a:off x="4482802" y="10891094"/>
            <a:ext cx="107208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6784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3568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0354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47138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3922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0706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07492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94276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Poster:</a:t>
            </a:r>
          </a:p>
          <a:p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Portrait </a:t>
            </a:r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– A4 và A0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– 841 x 1189 mm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0"/>
          <p:cNvSpPr txBox="1"/>
          <p:nvPr/>
        </p:nvSpPr>
        <p:spPr>
          <a:xfrm>
            <a:off x="4456074" y="13987438"/>
            <a:ext cx="2256523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6784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3568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0354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47138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3922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0706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07492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94276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Tx/>
              <a:buAutoNum type="arabicPeriod"/>
            </a:pPr>
            <a:r>
              <a:rPr lang="en-US" sz="5400">
                <a:latin typeface="Times New Roman" pitchFamily="18" charset="0"/>
                <a:cs typeface="Times New Roman" pitchFamily="18" charset="0"/>
              </a:rPr>
              <a:t>Tên sản phẩm</a:t>
            </a:r>
          </a:p>
          <a:p>
            <a:pPr marL="914400" indent="-914400">
              <a:buAutoNum type="arabicPeriod"/>
            </a:pPr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Danh sách nhóm, GV Hướng dẫn</a:t>
            </a:r>
          </a:p>
          <a:p>
            <a:pPr marL="914400" indent="-914400">
              <a:buAutoNum type="arabicPeriod"/>
            </a:pPr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Tên môn học liên quan</a:t>
            </a:r>
          </a:p>
          <a:p>
            <a:pPr marL="914400" indent="-914400">
              <a:buAutoNum type="arabicPeriod"/>
            </a:pPr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Mô tả kỹ thuật sản phẩm</a:t>
            </a:r>
          </a:p>
          <a:p>
            <a:pPr marL="914400" indent="-914400">
              <a:buAutoNum type="arabicPeriod"/>
            </a:pPr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Hình ảnh sản phẩm: hình sản phẩm và hình ảnh các chi tiết tháo rời.</a:t>
            </a:r>
          </a:p>
          <a:p>
            <a:pPr marL="914400" indent="-914400">
              <a:buAutoNum type="arabicPeriod"/>
            </a:pPr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Hình ảnh toàn nhóm hoặc ảnh chân dung từng thành viên trong nhóm</a:t>
            </a:r>
          </a:p>
        </p:txBody>
      </p:sp>
    </p:spTree>
    <p:extLst>
      <p:ext uri="{BB962C8B-B14F-4D97-AF65-F5344CB8AC3E}">
        <p14:creationId xmlns:p14="http://schemas.microsoft.com/office/powerpoint/2010/main" val="351007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data:image/jpeg;base64,/9j/4AAQSkZJRgABAQAAAQABAAD/2wCEAAkGBhEPEBUQEBQQFBAQEBUQEhgVFxQSFxUYFRQVFxUUFRYXHiYeFxkjGRYXHy8gIycpLCwsFR8xNTAqNSYrLCkBCQoKDgwOGg8PGjUkHyQwLSkzNC8yLCwsMDEqLCwvLywsLCwtKSwsNSwqNCkvKiwsLCwsLC8sLiwsLCwsKSwsLP/AABEIAM8A8wMBIgACEQEDEQH/xAAcAAEAAgIDAQAAAAAAAAAAAAAABgcEBQEDCAL/xABMEAABAwIBBQoLBgMHAwUAAAABAAIDBBEFBhIhUYEHExQiIzFBYXGRFzJCUlSCkpOh0dIYM1NyorJic9MIFkOxwcLwg6PiJDREY2T/xAAbAQEAAgMBAQAAAAAAAAAAAAAABAUBAwYCB//EAC8RAAICAQIFAgYCAgMBAAAAAAABAgMEETEFEiFB8BNxMlFSYYGxFMEk0ZHh8aH/2gAMAwEAAhEDEQA/ALxREQBERAEREAREQBERAEREAREQBERAEREAREQBERAEREAREQBERAEREAREQBFj4g6QRPMIBlEbjGDzFwBzQdqrPwl1uqD2HfUpVGLO9Pk7EPJzK8ZpWa9S1EVV+Eus1Qew76lIMjMtpKuZ0NRmBxbnRZoLb5vjNNybm2nYVsswLq4uT2Rpq4nRbNQjrqyaIoRlhlTWUU+a0RbzI3OjJYSdGhzSc7nB09jgtF4S6zVB7DvqWa8C2yKlHTRi3idNU3CWuq+xaiKq/CXWaoPYd9SlOROV7q0vjmzBK3jtzQWhzeY6CTpB/cF5twbao88tjNPEqLpqEd2StFX+U2WFdR1LorQ5njxksdpYebyucG4PYtX4S6zVB7DvqXuHD7ZxUo6aM8WcUork4S11X2LURVX4S6zVB7DvqUzyMylNdC7PzRNG6zw0WBB0tcB3jtaVruwraY80tjZRxCm+fJDckKKtcUy6r6aZ8LxBnRut4jtI52uHG5iCDtWL4S6zVB7DvqW2PDrpLVaGqXFqItxeuq+xaiKq/CXWaoPYd9SnWT+NmtpN8YWtmzSx1wS1sgHOR5p0G1+YrTdh2Urmlsb8fPpyJOMN9zdIqum3Ra6NxY9sIexxa4ZjtBBsR42tfHhLrNUHsO+pb1w25/L/AJI74vjp6PX/AILURVX4S6zVB7DvqVgZN4yKymZNoziM2QDoe3Q4dnSOohaL8Oylc0tiRj59ORLlhubRERRCcEREAREQBERAEREAREQBVLl9gnBqovaOTqLyN6neW3vIPrK2lpMsME4XSuY0XkZykX5mg8XaLjaFMwr/AEbU3s+jIHEMb16WluuqKaXdR1boZGysNnxuD29o19XRtXSi6ppNaM4lNxeqLYx6kbimHiWIXfm79FrzgCHR/wCbe0BVOp1uZ45mvdSPPFfeSL8wHHbtAv6p1rU5d4HwaqLmi0U95G6gfLb3m/Y5VmK3RbLHe26887lzmpZNMcqO+0vPOxG1mYPibqWdk7eeN1yPOadDm7QSsNFZyipJplPGThJSW6LRy5wttZRtqYuM6Ju+tI8qNwBcO6zvV61Vysbc0xrPjdSPOll3x36WE8Zuxxv63UojlXgvA6p8YFo3cpF+V3RsNxsVZhydU5Y8u3Vexb8Qirq45UO/R+/n9GnW5yTxvgdU2Q/du5OX8ptp2Gx2FaZFY2QU4uL2ZVVWSrmpx3RYu6ZgmcxtWwaWWjkt0tJ4rthNvW6lXStHIfEm1tG6mm4zom704Hyo3Ahh7rt9VV1i+GOpZ3wP543WB84c7XbRYqBgzceaie8f0WnEq4z5cmG0t/fz9GGpRuf43wep3tx5Oosw9Tx4h+Jb6w1KLoFNurVsHB9ytoudNisj2JtulYHvcrapg4s3Ek6ngaDtaO9vWoSrZwuduLYcWSEb4W73IfNkbYtf+122yqqop3RvdG8WexxY4aiDYqJg2PldU949PwT+J0pSV0Phn1/J1qX7nGN7zOadx4lR4vVIBo7xcdoaogvqKQtIc0kOaQ5pHQQbg96lX1K2twfcg41zotVi7F/ItdgGLCrp2TC13Ns8anDQ4d/wstiuQlFxbi+x3sZKcVJbMIi1+O49BQwOqKl4ZGzaXHoa0eU49AWEteiPRsFrcSykpKX/ANxUQREdD5GNPcTdURlfus1lc4shc6mpuYNYbSOH/wBkg0+q2w7edQa2m/OTzk6Se0lT68FvrN6GdD0tJurYQ02NXGbea2V472tIK6DuwYR6T/2pvoXnFFu/gw+bGh6Uh3VsJe4NbVNu4ho5OYaTzaSxS1eRsO+/i/ms/cF65UTJojVpp3AREUQwEREBUeXmCcGqi5otFPeRuoO8tveb+so2rjyzwThdK5rReWPlI+0DS3aLjtsqcXUYF/q1aPddDjOJ43o3NraXX/Z201S6J7ZGGz43B7T1g3CtTF6ZuK4cJIxx83fY9Ye24cz9ze4qplN9zTHMyR1I88WW74+p4HGbtaL+qda859b5VbDePX8Hrhly5nRP4Z9PyQhFJ8v8D4NUmRo5Kou8dTvLb3nO9bqUYUyqxWwU13IF9LpscJdjLwrEnU0zJmeNG69tY5nN2gkKyMs8ObXUTaiHjOjbvzD0lhAL292m2tqqxWHuZ43drqN58W8kV9RPHbsJv6x1KFnQcdL4bx/RY8NsUubGntL9leIt1lfgnA6pzGjkn8pF+U87dhuOyy0qn1zVkVJbMrLa5VTcJbo22S+NcDqWSnxDxJfyOtc7DZ2xTHdKwbfIm1bNJjs2S3Sxx4rtjj3OOpVwrQyDxRtXSOpZeMYm72QfKjcCG9wu3YFX5sXVKORHt0fsWvD5q6EsWffqvcq9FnY3hbqWd8DvIdxT5zTpa7u+N1gqxjJSSktmVE4uEnGW6JLkFjnBqoMceSntG7UHX4ju829ZbPdMwPMe2rYOLJaOTqcBxXbQLeqNag6tjA6puK4eY5Tx83eZNYcLFsn7Xdt1W5S9C2N622ZcYTWTRLGlvvHzzdlTou2rpXRSOjeLPjcWO7Qf8l1KzT16opmmnoyZ7mmNb3M6mceLNxmdT2jSNrR+kKzVQUE7o3New2exwc06iDcHvV3YNiramnZO3mey5A02I0ObsIIVBxOjlmrF3/Z1PB8nng6nutvY7MWxWKkhfUTuDIom5zifgAOkk2AA5yQvNWW2Wc2K1G+vu2FhIgj6I26zrebaTsGgK3spcjqzG3g1EppKGM50UQGfLIfxZdOaw2Js3SW9OkldMO4fhbRZz6l56SZWj4NaFGolVV1l1f6L0oZFfh3E8J1zj/rfMLjwJYTrqPfD5KX/ADK/uNShEV+eBLCddR74fJPAlhOuo98Pkn8yv7jUovDvv4v5rP3BeuVXtPuL4U17XAzktcHDlucg3HQrCULKuja1ygIiKGYCIiAKocusE4NVEtFop7ys1A347dh09jgreWgy1wPhdK4NF5YuVj1kgaW7RcdtlNwr/RtWuz6Mr+I43r0tLddUU8uynndG9r2Gz2OD2nUQbgrrRdU1qcUm09UW1iMLcWw4PZbPLd8Z/DI24LO+7dt1UxGvQenqUz3Ncc3uV1K88SbjR9TwNI9Zo729axd0LBOD1O+tHJ1F39jx442+NtOpVWM/QulQ9n1XnmxdZiWTRHJjuukvPNyKrJw3EH08zJmeNG4OHXraeoi42rGRWjSktGUsZOLTW6LUyuw9uIULZ4eM5jd+j1lpHHZ22HNraFVasDcyxzxqR51yRf72/wC7a5RzLLA+CVTg0Wik5SPUATxm+qfgQqzDbpsljy917ef2XOfFX1Ryo+z9/P6NEtpk1jJo6lk2nMvmyDWx3jd2h3qrVorKcFOLi9mVFdjrkpx3RZO6PgwmhbVx2JiADiNOdG7mPXYm/Y4qtlZ259iwqaV1LLZxibmWPlROuANmlvZZQDHsIdSVD4HXs03YfOYdLT3aO0FV2DNwcseW8dvYteIwVkY5MNpb+5gKRZDY5wWqAcbRT2jfqBvxHbCbdjio6in21qyDg+5WU2uqxTjuid7pmB5rm1bBodaOXtA4jto4uxqgitfJ2tbieHmGU3eG7zLruBxJO3mPaCqvraN8Mj4pBZ8bi12zpHUefaoWDY9HTPeP6LHiVUW1fD4Z/vz+zoXe3dJmwyGSmgDXSy2e1ztIhJ0F2b5RIAsNYub8y1eLYkKdl+d7tDBrOs9QUMkeXEucbucbk6yt+TyyjyNakng+LJz9d9Ev/plYji9RUuL6iaaVx6XvcdgHM0dQWHmj/hK5RRkktjqTjMH/AAlMwf8ACVyiA4zB/wAJTMH/AAlcogO/DW8vFz/es6T5wXrpeRsO++i/ms/cF65VZn7x/JhhERVxgIiIAiIgKfy3wTgtU7NFoprys1C547dh+Dgo+rgy3wThVK7NF5YeVj1mw4zdrb7QFT66nBv9Wpa7rocXxPG9C56bPqj7hmcxwew2exwc06iDcHvVr1UbcXw4FthI5uc3+CVlwW9l7jscqlUy3N8c3qY0zzxJ9LOqQD/c0W7Whec6puKsjvHqe+GXJTdM/hn0/JDi0jQbgjQRqOpcKW7ouCbxUb+0cnUXJ6pB4w2jje0okpdNqtgpruQcil0WOt9jIoK58ErJmePG4OHXbnB6iLjarOyooW4lQCaHS9rd/i183Hj7bXFtbQqpU+3MscsXUjzz3ki7fLaP3e0oedW0ldDeP6LDhtqbljz2n+/P6ICikGW2B8FqnZotFNeSPULnjt2H4OCj6m12KyCmu5W3VOqbhLdGxyfxg0lQyYXzQc141sPjD/UdYCne6Lg4np21cdiYRckac6N2m+w2PYXKs1Zm53jAnp3UkliYhYA6c6J2i2w6OwtUDNi65RyI7rf2LTh01bGWLPaW3uVmi2OUODmkqHwm+aDnRk9LD4p/07QVrlYwkpxUlsypnBwk4y3Rv8icb4LVNzjaKa0UmoXPFdsPwJUi3SMnnOeyphaXOeRC9recuOiM7fFv+VV8ptLutQUNHEya81ZmW3thFwAbNdM86GEgA20nq0qty4yrtjdXvs/POxdcO0yapY09t19vP9mii3EKupdvtXUwxX5mRtdKWjobnOLRfvW0g3AaQePU1TteaI2f7SoPjO7DidSSGSMp2HmbC0X2yOu6/ZZRiqygq5TeSpqn3586WQ/6qJyZE+spaHUQgoRUY9Ei6PALh/4tb7cf9NPALh34tb7cf9NUdw2X8Wb3j/mnDZfxZveP+aejb9Z6Lx8AuHfi1vtx/wBNPALh34tb7cf9NUdw2X8Wb3j/AJpw2X8Wb3j/AJp6Fv1gvHwC4d+LW+3H/TTwC4d+LW+3H/TVHcNl/Fm94/5pw2X8Wb3j/mnoW/WC9INwvD2Pa8S1t2ODhd7LaDfTxFY68mYdWy79Fyk33rP8R/nDrXrNQ8qE46c0tQERFDMBERAEREAVPZa4JwWqcGi0UvKx6hc8Zux3wIVwqOZdYHwqlJaLyw3kZrIA47do+ICnYN/pWrXZ9Cu4ljevS9N11RUS+o5C0hzSQ5pDmkc4INwRtXyi6k4pPQtuQMxfDtFg9zbj+CVnR2X0djlUz4y0lrgQ5pIIPQQbEHapducY5vM5p3niVHi9UgGj2ho7QFxujYHvM4qGjk6jxuqQDT7Q09ocqrH/AMe50PZ9V55sXeWv5WPHIW66PzzciC7qKsdDIyVhs+Nwe3Z0HqPNtXSitGk1oylTcXqi18oaNuKYeJYRd4bv0Wu4Fnx9vO3tAVUKd7meOZrnUjzofeSL8wHHbtAzthWny6wPgtUXNFop7yM6jfjt2E37HBVmI3RbLHfuvPO5c5yWRTHKjvtLzzsRxZ+A4saSoZOL2abPHnNOhw7tI6wFgIrKUVKLi9mU8JuElKO6LO3QMJbU0raqKzjE3PuPKicLk7NDuy6rFWTucYyJoXUkliYgS0HpjdoI67E27HBQDLelGGSyNPi3vDfyg7xRs0g/lVbhz9KUqJ9uq9i6zaf5KhfUvi6P3I5j+MGIb1GeUI4x80HV1lRf/XSVtMNyera9xdBBPMXG5cGkMv8AndZvxUsw/cQxOTTIaaEanPLz/wBsEfFLb466yZ0GHixxq+Vb92V+ityn/s/Otyla0HUyG/xLws1n9n6DyquoJ6mRj/O6jvLq+ZL1KWRXX9n+m9KqvZi+SfZ/pvSqr2Yvksfy6vmNSlEV1/Z/pvSqr2Yvkn2f6b0qq9mL5J/Lq+Y1KURXX9n+m9KqvZi+SfZ/pvSqr2Yvkn8ur5jUpzDvvov5rP3BeuVVtPuCU7HtfwqpOY8Otmx6bG9uZWkoOVbGxrlAREUMwEREAREQBERAU5llgnBKpzWi0UnKx6rE6W7DfZZaJW5l7gnCaUuaLywXkbrItx27Rp7WhVGuqwb/AFqlruujOK4ljehc9Nn1R9MeWkEGzgQQRzgg3BG1WywtxfDtNhI5tj/BKzp6hfT2OVSKW7nWObxUbw48nUWA6pB4p2ji+yvOdU5Q9SO8ep74beoWOufwy6EVljLXFrgQ5pLXA84INiDtXwpluk4JvUwqWDiT6H9UgHP6zR3tKhqk0Wq2tTRDyaHRa632O2lqXRPbIw2fG4PaesG42K08apW4rh4kiHHzd9j1h7bh0f7m9tlU6nG5njmZI6keeLJx4+pwHGbtAv6p1qJnVvlVsN49fwTuGWrmdE/hn0/JB0Uly9wPg1UXtHJVF5G6g7y295v63Uo0ptVisgpruV99TpsdcuxssnKySGqifEC5+eG5o8sO0Ob3d1r9Cs/KOhw4ObV4gIORaWRunILW3NzmsdxS46OgnQFULMuI8NDjA1stc4Zoc7THTtPPe2l8h1DQB084MGxbGJ6yUzVMj5ZD0uOgdTW8zR1AKqyq/Xt1XRLpr3Z1fCsedVOs+/XT5f8Apc2M7utHDdlHFJORoDjyMfVa4ziPVChmI7tuJynk+DwN6Mxmee+QkfBQFF5jjVx7a+5bEgqd0DFJdLqyp0+Y7eh3MssF+U9c7nq6w/8AWl+a1qLcoRWyMmw/vHWelVfvpfmn946z0qr99L81r0WeVfIGw/vHWelVfvpfmn946z0qr99L81r0TlXyBsP7x1npVX76X5p/eOs9Kq/fS/Na9E5V8gbjDsoqzfo//VVf3rP8aTzu1eqV5Gw776L+az9wXrlVucknHQwwiIq4wEREAREQBERAFTWWGC8EqnMaLRv5SPVmuOluw3HZZXKozl/gnCKUvaLyU95G6y23Hb3ae1oU/Av9K3rs+hW8TxvWpem66r+ypVy1xBuCQQbgjnBHMRtXCLqDi9i26SRmL4dZ1g9zcx38ErOZ3Zex7HKp5oXMcWPFnMcWuGog2I71J9z3G94qd6ceTqLN7HjxDt0t2hZe6Vge9ytqmDizcWTqeBoO1o729aqqP8e90vaXVF5k/wCXjRvXxR6PzzchS7KaodG9sjDZ7HB7TqINwutFata9CkTaeqLZxKBuLYcHsA3wt3xg82Rtw5nfdu26o/HcUcy0EVzM/QQAS5o1ADTnFWXubY9vUppXniTHOj6ngaR6wHe0a1uq3EcJwLPe8sbUTOdI+w32olLjck20gEnqbqVF6k8SUqUtdeqOsoqqzeTIluujX3RTmFbleK1ABFOYmnpncIv0m7/gpDBuB1pHKVFK3qaJH/EgLMxnd9kJIo6ZrR0OnJcT6jCAPaKitXutYvJ/8kMGqOOJvxIJXn/Jl8l5+S6JWz+z7J01rB2Qk/5vXJ/s+v6K1vuf/NQU7omK+m1He35Lnwi4r6bUfo+SzyZH1Lz8AnH2fZPTWe5P1p9n2T01nuT9ag/hFxX02o/R8k8IuK+m1H6PkscmR9S8/AJx9n2T01nuT9afZ9k9NZ7k/WoP4RcV9NqP0fJPCLivptR+j5JyZH1Lz8AnH2fZPTWe5P1p9n2T01nuT9ag/hFxX02o/R8k8IuK+m1H6PknJkfUvPwCcfZ9k9NZ7k/Wn2fZPTWe5P1qD+EXFfTaj9HyTwi4r6bUfo+ScmR9S8/AJ7S7gb2SMfwxpDHtceRPQb+eriXmeg3Q8UM0YNZOQZGgg5mkEjR4q9MKHlRsTXO9QERFDMBERAEREAREQBCERAUxlbgvA6p0YHJu5SL8rj4uw3GwLTK2N0HBOEUu+NHKU95B1t8tvcL+qqnXVYV/rVJvddGcTxHG9C5pbPqjkHVoPRboVs4fM3FsOLX2z3N3t/8ADI2xDu+zuw2VSqUbn+N8HqRG48nUWYep/kO7+L6w1LznUudfPHePVHvht6rs5J/DLoyN1NO6N7o3iz2OLHDUQbFdZPSeYaSpxul4HmSNqmDiy2ZJ1OA4rtrRb1RrVP47jO+ExRnkwbOPnn6VtqyFOpT81Mrhtksh0rZd/sd+JZTOBzacltj94NBuPM1dq0MsrnuL3uc57zdznEuc4npLjpK+UWiUnJ6s6zHxq8eHLBf9hEWZhmC1NUbU0M02ve2OcB2u5h3ry2luSDDRTGm3IsXeL8HawHz5Yge4OJC7/Avi34cHvWrV61f1IEHRTjwL4t+HB71q5G4ti3mQe9HyT16/qQIMinXgVxXzKf3o+SeBXFfNp/ej5J69f1IEFRTsbieK+bTe9/8AFcjcSxXVS+9P0p69f1IEDRT7wIYr/wDl9676Vz4D8U10nvHfQsevX9SMEIw776L+az9wXrlUJRbiWJtkY5xpLNka48o/mBufIV9qvzLIza5XqGERFBMBERAEREAREQBERAcEXVL5V4LwSqfGBaN3KRfld0bDduxXSoruhYJv9NvrRylPd/WWeWO4B3qqfgX+lbo9n0/0VnE8b1qdVvHr/sqlLosXE8QEEZedLjoYNZ+QXTtpLVnH1wlZJRjuyQ5f7pQlw5lE3TUzNAqTY8RrSNI/ieQD1C/UqnX1LKXuLnG7nG5K+VVxhGGqjtufQKoyjBKT1enULKwzC5qqVsFOx0kr/Fa34kk6GtHSToXGGYbLVTMp4Gl8srs1jR8ST0NAuSegBekchMhYcKgzW2fUSAGeW2lx81upg6BtOlab71UvubCNZHbitPThstfm1E/Pmad5YdVv8Q9btHUrJhgaxoaxrWtaLANAAA1ADQF9oqedkpvWTMBERawEREAREQBERAEREAREQBERAEREAREQBERAEREAXDm3FjzHQuUQFJ5W4UKGokYdEQG+MJ8w3sOuxu3Yq0xPEHTyZ50NGhg1D5r05lLkfS4k1raprnCMktzXFp020G3ONA0LQeBfCvwpPeOVyuIpwUZblfi4EKLJWLvt9keeFwSvRHgXwr8KT3jl20m4/hcUjJGxOLo3teA55cLtNxcHQRccy8/za/uWOpg7kWQnAYOFzttV1LAbHnijNi1nU46C7YOjTYaIquc3OTkzAREXgBERAEREAREQBERAEREAREQBERAEREAREQBERAEREAREQBERAEREAREQBERAEREAREQBERAEREAREQBERAEREB//2Q=="/>
          <p:cNvSpPr>
            <a:spLocks noChangeAspect="1" noChangeArrowheads="1"/>
          </p:cNvSpPr>
          <p:nvPr/>
        </p:nvSpPr>
        <p:spPr bwMode="auto">
          <a:xfrm>
            <a:off x="153032" y="-141149"/>
            <a:ext cx="299818" cy="297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529" tIns="44764" rIns="89529" bIns="44764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8" name="AutoShape 6" descr="data:image/jpeg;base64,/9j/4AAQSkZJRgABAQAAAQABAAD/2wCEAAkGBhEPEBUQEBQQFBAQEBUQEhgVFxQSFxUYFRQVFxUUFRYXHiYeFxkjGRYXHy8gIycpLCwsFR8xNTAqNSYrLCkBCQoKDgwOGg8PGjUkHyQwLSkzNC8yLCwsMDEqLCwvLywsLCwtKSwsNSwqNCkvKiwsLCwsLC8sLiwsLCwsKSwsLP/AABEIAM8A8wMBIgACEQEDEQH/xAAcAAEAAgIDAQAAAAAAAAAAAAAABgcEBQEDCAL/xABMEAABAwIBBQoLBgMHAwUAAAABAAIDBBEFBhIhUYEHExQiIzFBYXGRFzJCUlSCkpOh0dIYM1NyorJic9MIFkOxwcLwg6PiJDREY2T/xAAbAQEAAgMBAQAAAAAAAAAAAAAABAUBAwYCB//EAC8RAAICAQIFAgYCAgMBAAAAAAABAgMEETEFEiFB8BNxMlFSYYGxFMEk0ZHh8aH/2gAMAwEAAhEDEQA/ALxREQBERAEREAREQBERAEREAREQBERAEREAREQBERAEREAREQBERAEREAREQBFj4g6QRPMIBlEbjGDzFwBzQdqrPwl1uqD2HfUpVGLO9Pk7EPJzK8ZpWa9S1EVV+Eus1Qew76lIMjMtpKuZ0NRmBxbnRZoLb5vjNNybm2nYVsswLq4uT2Rpq4nRbNQjrqyaIoRlhlTWUU+a0RbzI3OjJYSdGhzSc7nB09jgtF4S6zVB7DvqWa8C2yKlHTRi3idNU3CWuq+xaiKq/CXWaoPYd9SlOROV7q0vjmzBK3jtzQWhzeY6CTpB/cF5twbao88tjNPEqLpqEd2StFX+U2WFdR1LorQ5njxksdpYebyucG4PYtX4S6zVB7DvqXuHD7ZxUo6aM8WcUork4S11X2LURVX4S6zVB7DvqUzyMylNdC7PzRNG6zw0WBB0tcB3jtaVruwraY80tjZRxCm+fJDckKKtcUy6r6aZ8LxBnRut4jtI52uHG5iCDtWL4S6zVB7DvqW2PDrpLVaGqXFqItxeuq+xaiKq/CXWaoPYd9SnWT+NmtpN8YWtmzSx1wS1sgHOR5p0G1+YrTdh2Urmlsb8fPpyJOMN9zdIqum3Ra6NxY9sIexxa4ZjtBBsR42tfHhLrNUHsO+pb1w25/L/AJI74vjp6PX/AILURVX4S6zVB7DvqVgZN4yKymZNoziM2QDoe3Q4dnSOohaL8Oylc0tiRj59ORLlhubRERRCcEREAREQBERAEREAREQBVLl9gnBqovaOTqLyN6neW3vIPrK2lpMsME4XSuY0XkZykX5mg8XaLjaFMwr/AEbU3s+jIHEMb16WluuqKaXdR1boZGysNnxuD29o19XRtXSi6ppNaM4lNxeqLYx6kbimHiWIXfm79FrzgCHR/wCbe0BVOp1uZ45mvdSPPFfeSL8wHHbtAv6p1rU5d4HwaqLmi0U95G6gfLb3m/Y5VmK3RbLHe26887lzmpZNMcqO+0vPOxG1mYPibqWdk7eeN1yPOadDm7QSsNFZyipJplPGThJSW6LRy5wttZRtqYuM6Ju+tI8qNwBcO6zvV61Vysbc0xrPjdSPOll3x36WE8Zuxxv63UojlXgvA6p8YFo3cpF+V3RsNxsVZhydU5Y8u3Vexb8Qirq45UO/R+/n9GnW5yTxvgdU2Q/du5OX8ptp2Gx2FaZFY2QU4uL2ZVVWSrmpx3RYu6ZgmcxtWwaWWjkt0tJ4rthNvW6lXStHIfEm1tG6mm4zom704Hyo3Ahh7rt9VV1i+GOpZ3wP543WB84c7XbRYqBgzceaie8f0WnEq4z5cmG0t/fz9GGpRuf43wep3tx5Oosw9Tx4h+Jb6w1KLoFNurVsHB9ytoudNisj2JtulYHvcrapg4s3Ek6ngaDtaO9vWoSrZwuduLYcWSEb4W73IfNkbYtf+122yqqop3RvdG8WexxY4aiDYqJg2PldU949PwT+J0pSV0Phn1/J1qX7nGN7zOadx4lR4vVIBo7xcdoaogvqKQtIc0kOaQ5pHQQbg96lX1K2twfcg41zotVi7F/ItdgGLCrp2TC13Ns8anDQ4d/wstiuQlFxbi+x3sZKcVJbMIi1+O49BQwOqKl4ZGzaXHoa0eU49AWEteiPRsFrcSykpKX/ANxUQREdD5GNPcTdURlfus1lc4shc6mpuYNYbSOH/wBkg0+q2w7edQa2m/OTzk6Se0lT68FvrN6GdD0tJurYQ02NXGbea2V472tIK6DuwYR6T/2pvoXnFFu/gw+bGh6Uh3VsJe4NbVNu4ho5OYaTzaSxS1eRsO+/i/ms/cF65UTJojVpp3AREUQwEREBUeXmCcGqi5otFPeRuoO8tveb+so2rjyzwThdK5rReWPlI+0DS3aLjtsqcXUYF/q1aPddDjOJ43o3NraXX/Z201S6J7ZGGz43B7T1g3CtTF6ZuK4cJIxx83fY9Ye24cz9ze4qplN9zTHMyR1I88WW74+p4HGbtaL+qda859b5VbDePX8Hrhly5nRP4Z9PyQhFJ8v8D4NUmRo5Kou8dTvLb3nO9bqUYUyqxWwU13IF9LpscJdjLwrEnU0zJmeNG69tY5nN2gkKyMs8ObXUTaiHjOjbvzD0lhAL292m2tqqxWHuZ43drqN58W8kV9RPHbsJv6x1KFnQcdL4bx/RY8NsUubGntL9leIt1lfgnA6pzGjkn8pF+U87dhuOyy0qn1zVkVJbMrLa5VTcJbo22S+NcDqWSnxDxJfyOtc7DZ2xTHdKwbfIm1bNJjs2S3Sxx4rtjj3OOpVwrQyDxRtXSOpZeMYm72QfKjcCG9wu3YFX5sXVKORHt0fsWvD5q6EsWffqvcq9FnY3hbqWd8DvIdxT5zTpa7u+N1gqxjJSSktmVE4uEnGW6JLkFjnBqoMceSntG7UHX4ju829ZbPdMwPMe2rYOLJaOTqcBxXbQLeqNag6tjA6puK4eY5Tx83eZNYcLFsn7Xdt1W5S9C2N622ZcYTWTRLGlvvHzzdlTou2rpXRSOjeLPjcWO7Qf8l1KzT16opmmnoyZ7mmNb3M6mceLNxmdT2jSNrR+kKzVQUE7o3New2exwc06iDcHvV3YNiramnZO3mey5A02I0ObsIIVBxOjlmrF3/Z1PB8nng6nutvY7MWxWKkhfUTuDIom5zifgAOkk2AA5yQvNWW2Wc2K1G+vu2FhIgj6I26zrebaTsGgK3spcjqzG3g1EppKGM50UQGfLIfxZdOaw2Js3SW9OkldMO4fhbRZz6l56SZWj4NaFGolVV1l1f6L0oZFfh3E8J1zj/rfMLjwJYTrqPfD5KX/ADK/uNShEV+eBLCddR74fJPAlhOuo98Pkn8yv7jUovDvv4v5rP3BeuVXtPuL4U17XAzktcHDlucg3HQrCULKuja1ygIiKGYCIiAKocusE4NVEtFop7ys1A347dh09jgreWgy1wPhdK4NF5YuVj1kgaW7RcdtlNwr/RtWuz6Mr+I43r0tLddUU8uynndG9r2Gz2OD2nUQbgrrRdU1qcUm09UW1iMLcWw4PZbPLd8Z/DI24LO+7dt1UxGvQenqUz3Ncc3uV1K88SbjR9TwNI9Zo729axd0LBOD1O+tHJ1F39jx442+NtOpVWM/QulQ9n1XnmxdZiWTRHJjuukvPNyKrJw3EH08zJmeNG4OHXraeoi42rGRWjSktGUsZOLTW6LUyuw9uIULZ4eM5jd+j1lpHHZ22HNraFVasDcyxzxqR51yRf72/wC7a5RzLLA+CVTg0Wik5SPUATxm+qfgQqzDbpsljy917ef2XOfFX1Ryo+z9/P6NEtpk1jJo6lk2nMvmyDWx3jd2h3qrVorKcFOLi9mVFdjrkpx3RZO6PgwmhbVx2JiADiNOdG7mPXYm/Y4qtlZ259iwqaV1LLZxibmWPlROuANmlvZZQDHsIdSVD4HXs03YfOYdLT3aO0FV2DNwcseW8dvYteIwVkY5MNpb+5gKRZDY5wWqAcbRT2jfqBvxHbCbdjio6in21qyDg+5WU2uqxTjuid7pmB5rm1bBodaOXtA4jto4uxqgitfJ2tbieHmGU3eG7zLruBxJO3mPaCqvraN8Mj4pBZ8bi12zpHUefaoWDY9HTPeP6LHiVUW1fD4Z/vz+zoXe3dJmwyGSmgDXSy2e1ztIhJ0F2b5RIAsNYub8y1eLYkKdl+d7tDBrOs9QUMkeXEucbucbk6yt+TyyjyNakng+LJz9d9Ev/plYji9RUuL6iaaVx6XvcdgHM0dQWHmj/hK5RRkktjqTjMH/AAlMwf8ACVyiA4zB/wAJTMH/AAlcogO/DW8vFz/es6T5wXrpeRsO++i/ms/cF65VZn7x/JhhERVxgIiIAiIgKfy3wTgtU7NFoprys1C547dh+Dgo+rgy3wThVK7NF5YeVj1mw4zdrb7QFT66nBv9Wpa7rocXxPG9C56bPqj7hmcxwew2exwc06iDcHvVr1UbcXw4FthI5uc3+CVlwW9l7jscqlUy3N8c3qY0zzxJ9LOqQD/c0W7Whec6puKsjvHqe+GXJTdM/hn0/JDi0jQbgjQRqOpcKW7ouCbxUb+0cnUXJ6pB4w2jje0okpdNqtgpruQcil0WOt9jIoK58ErJmePG4OHXbnB6iLjarOyooW4lQCaHS9rd/i183Hj7bXFtbQqpU+3MscsXUjzz3ki7fLaP3e0oedW0ldDeP6LDhtqbljz2n+/P6ICikGW2B8FqnZotFNeSPULnjt2H4OCj6m12KyCmu5W3VOqbhLdGxyfxg0lQyYXzQc141sPjD/UdYCne6Lg4np21cdiYRckac6N2m+w2PYXKs1Zm53jAnp3UkliYhYA6c6J2i2w6OwtUDNi65RyI7rf2LTh01bGWLPaW3uVmi2OUODmkqHwm+aDnRk9LD4p/07QVrlYwkpxUlsypnBwk4y3Rv8icb4LVNzjaKa0UmoXPFdsPwJUi3SMnnOeyphaXOeRC9recuOiM7fFv+VV8ptLutQUNHEya81ZmW3thFwAbNdM86GEgA20nq0qty4yrtjdXvs/POxdcO0yapY09t19vP9mii3EKupdvtXUwxX5mRtdKWjobnOLRfvW0g3AaQePU1TteaI2f7SoPjO7DidSSGSMp2HmbC0X2yOu6/ZZRiqygq5TeSpqn3586WQ/6qJyZE+spaHUQgoRUY9Ei6PALh/4tb7cf9NPALh34tb7cf9NUdw2X8Wb3j/mnDZfxZveP+aejb9Z6Lx8AuHfi1vtx/wBNPALh34tb7cf9NUdw2X8Wb3j/AJpw2X8Wb3j/AJp6Fv1gvHwC4d+LW+3H/TTwC4d+LW+3H/TVHcNl/Fm94/5pw2X8Wb3j/mnoW/WC9INwvD2Pa8S1t2ODhd7LaDfTxFY68mYdWy79Fyk33rP8R/nDrXrNQ8qE46c0tQERFDMBERAEREAVPZa4JwWqcGi0UvKx6hc8Zux3wIVwqOZdYHwqlJaLyw3kZrIA47do+ICnYN/pWrXZ9Cu4ljevS9N11RUS+o5C0hzSQ5pDmkc4INwRtXyi6k4pPQtuQMxfDtFg9zbj+CVnR2X0djlUz4y0lrgQ5pIIPQQbEHapducY5vM5p3niVHi9UgGj2ho7QFxujYHvM4qGjk6jxuqQDT7Q09ocqrH/AMe50PZ9V55sXeWv5WPHIW66PzzciC7qKsdDIyVhs+Nwe3Z0HqPNtXSitGk1oylTcXqi18oaNuKYeJYRd4bv0Wu4Fnx9vO3tAVUKd7meOZrnUjzofeSL8wHHbtAzthWny6wPgtUXNFop7yM6jfjt2E37HBVmI3RbLHfuvPO5c5yWRTHKjvtLzzsRxZ+A4saSoZOL2abPHnNOhw7tI6wFgIrKUVKLi9mU8JuElKO6LO3QMJbU0raqKzjE3PuPKicLk7NDuy6rFWTucYyJoXUkliYgS0HpjdoI67E27HBQDLelGGSyNPi3vDfyg7xRs0g/lVbhz9KUqJ9uq9i6zaf5KhfUvi6P3I5j+MGIb1GeUI4x80HV1lRf/XSVtMNyera9xdBBPMXG5cGkMv8AndZvxUsw/cQxOTTIaaEanPLz/wBsEfFLb466yZ0GHixxq+Vb92V+ityn/s/Otyla0HUyG/xLws1n9n6DyquoJ6mRj/O6jvLq+ZL1KWRXX9n+m9KqvZi+SfZ/pvSqr2Yvksfy6vmNSlEV1/Z/pvSqr2Yvkn2f6b0qq9mL5J/Lq+Y1KURXX9n+m9KqvZi+SfZ/pvSqr2Yvkn8ur5jUpzDvvov5rP3BeuVVtPuCU7HtfwqpOY8Otmx6bG9uZWkoOVbGxrlAREUMwEREAREQBERAU5llgnBKpzWi0UnKx6rE6W7DfZZaJW5l7gnCaUuaLywXkbrItx27Rp7WhVGuqwb/AFqlruujOK4ljehc9Nn1R9MeWkEGzgQQRzgg3BG1WywtxfDtNhI5tj/BKzp6hfT2OVSKW7nWObxUbw48nUWA6pB4p2ji+yvOdU5Q9SO8ep74beoWOufwy6EVljLXFrgQ5pLXA84INiDtXwpluk4JvUwqWDiT6H9UgHP6zR3tKhqk0Wq2tTRDyaHRa632O2lqXRPbIw2fG4PaesG42K08apW4rh4kiHHzd9j1h7bh0f7m9tlU6nG5njmZI6keeLJx4+pwHGbtAv6p1qJnVvlVsN49fwTuGWrmdE/hn0/JB0Uly9wPg1UXtHJVF5G6g7y295v63Uo0ptVisgpruV99TpsdcuxssnKySGqifEC5+eG5o8sO0Ob3d1r9Cs/KOhw4ObV4gIORaWRunILW3NzmsdxS46OgnQFULMuI8NDjA1stc4Zoc7THTtPPe2l8h1DQB084MGxbGJ6yUzVMj5ZD0uOgdTW8zR1AKqyq/Xt1XRLpr3Z1fCsedVOs+/XT5f8Apc2M7utHDdlHFJORoDjyMfVa4ziPVChmI7tuJynk+DwN6Mxmee+QkfBQFF5jjVx7a+5bEgqd0DFJdLqyp0+Y7eh3MssF+U9c7nq6w/8AWl+a1qLcoRWyMmw/vHWelVfvpfmn946z0qr99L81r0WeVfIGw/vHWelVfvpfmn946z0qr99L81r0TlXyBsP7x1npVX76X5p/eOs9Kq/fS/Na9E5V8gbjDsoqzfo//VVf3rP8aTzu1eqV5Gw776L+az9wXrlVucknHQwwiIq4wEREAREQBERAFTWWGC8EqnMaLRv5SPVmuOluw3HZZXKozl/gnCKUvaLyU95G6y23Hb3ae1oU/Av9K3rs+hW8TxvWpem66r+ypVy1xBuCQQbgjnBHMRtXCLqDi9i26SRmL4dZ1g9zcx38ErOZ3Zex7HKp5oXMcWPFnMcWuGog2I71J9z3G94qd6ceTqLN7HjxDt0t2hZe6Vge9ytqmDizcWTqeBoO1o729aqqP8e90vaXVF5k/wCXjRvXxR6PzzchS7KaodG9sjDZ7HB7TqINwutFata9CkTaeqLZxKBuLYcHsA3wt3xg82Rtw5nfdu26o/HcUcy0EVzM/QQAS5o1ADTnFWXubY9vUppXniTHOj6ngaR6wHe0a1uq3EcJwLPe8sbUTOdI+w32olLjck20gEnqbqVF6k8SUqUtdeqOsoqqzeTIluujX3RTmFbleK1ABFOYmnpncIv0m7/gpDBuB1pHKVFK3qaJH/EgLMxnd9kJIo6ZrR0OnJcT6jCAPaKitXutYvJ/8kMGqOOJvxIJXn/Jl8l5+S6JWz+z7J01rB2Qk/5vXJ/s+v6K1vuf/NQU7omK+m1He35Lnwi4r6bUfo+SzyZH1Lz8AnH2fZPTWe5P1p9n2T01nuT9ag/hFxX02o/R8k8IuK+m1H6PkscmR9S8/AJx9n2T01nuT9afZ9k9NZ7k/WoP4RcV9NqP0fJPCLivptR+j5JyZH1Lz8AnH2fZPTWe5P1p9n2T01nuT9ag/hFxX02o/R8k8IuK+m1H6PknJkfUvPwCcfZ9k9NZ7k/Wn2fZPTWe5P1qD+EXFfTaj9HyTwi4r6bUfo+ScmR9S8/AJ7S7gb2SMfwxpDHtceRPQb+eriXmeg3Q8UM0YNZOQZGgg5mkEjR4q9MKHlRsTXO9QERFDMBERAEREAREQBCERAUxlbgvA6p0YHJu5SL8rj4uw3GwLTK2N0HBOEUu+NHKU95B1t8tvcL+qqnXVYV/rVJvddGcTxHG9C5pbPqjkHVoPRboVs4fM3FsOLX2z3N3t/8ADI2xDu+zuw2VSqUbn+N8HqRG48nUWYep/kO7+L6w1LznUudfPHePVHvht6rs5J/DLoyN1NO6N7o3iz2OLHDUQbFdZPSeYaSpxul4HmSNqmDiy2ZJ1OA4rtrRb1RrVP47jO+ExRnkwbOPnn6VtqyFOpT81Mrhtksh0rZd/sd+JZTOBzacltj94NBuPM1dq0MsrnuL3uc57zdznEuc4npLjpK+UWiUnJ6s6zHxq8eHLBf9hEWZhmC1NUbU0M02ve2OcB2u5h3ry2luSDDRTGm3IsXeL8HawHz5Yge4OJC7/Avi34cHvWrV61f1IEHRTjwL4t+HB71q5G4ti3mQe9HyT16/qQIMinXgVxXzKf3o+SeBXFfNp/ej5J69f1IEFRTsbieK+bTe9/8AFcjcSxXVS+9P0p69f1IEDRT7wIYr/wDl9676Vz4D8U10nvHfQsevX9SMEIw776L+az9wXrlUJRbiWJtkY5xpLNka48o/mBufIV9qvzLIza5XqGERFBMBERAEREAREQBERAcEXVL5V4LwSqfGBaN3KRfld0bDduxXSoruhYJv9NvrRylPd/WWeWO4B3qqfgX+lbo9n0/0VnE8b1qdVvHr/sqlLosXE8QEEZedLjoYNZ+QXTtpLVnH1wlZJRjuyQ5f7pQlw5lE3TUzNAqTY8RrSNI/ieQD1C/UqnX1LKXuLnG7nG5K+VVxhGGqjtufQKoyjBKT1enULKwzC5qqVsFOx0kr/Fa34kk6GtHSToXGGYbLVTMp4Gl8srs1jR8ST0NAuSegBekchMhYcKgzW2fUSAGeW2lx81upg6BtOlab71UvubCNZHbitPThstfm1E/Pmad5YdVv8Q9btHUrJhgaxoaxrWtaLANAAA1ADQF9oqedkpvWTMBERawEREAREQBERAEREAREQBERAEREAREQBERAEREAXDm3FjzHQuUQFJ5W4UKGokYdEQG+MJ8w3sOuxu3Yq0xPEHTyZ50NGhg1D5r05lLkfS4k1raprnCMktzXFp020G3ONA0LQeBfCvwpPeOVyuIpwUZblfi4EKLJWLvt9keeFwSvRHgXwr8KT3jl20m4/hcUjJGxOLo3teA55cLtNxcHQRccy8/za/uWOpg7kWQnAYOFzttV1LAbHnijNi1nU46C7YOjTYaIquc3OTkzAREXgBERAEREAREQBERAEREAREQBERAEREAREQBERAEREAREQBERAEREAREQBERAEREAREQBERAEREAREQBERAEREB//2Q=="/>
          <p:cNvSpPr>
            <a:spLocks noChangeAspect="1" noChangeArrowheads="1"/>
          </p:cNvSpPr>
          <p:nvPr/>
        </p:nvSpPr>
        <p:spPr bwMode="auto">
          <a:xfrm>
            <a:off x="302940" y="7755"/>
            <a:ext cx="299818" cy="297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529" tIns="44764" rIns="89529" bIns="44764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3" name="TextBox 32"/>
          <p:cNvSpPr txBox="1"/>
          <p:nvPr/>
        </p:nvSpPr>
        <p:spPr>
          <a:xfrm>
            <a:off x="2826619" y="853521"/>
            <a:ext cx="239066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Tên đơn vị …</a:t>
            </a:r>
            <a:endParaRPr lang="en-US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B11- </a:t>
            </a:r>
            <a:r>
              <a:rPr lang="en-US" sz="6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6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Bách</a:t>
            </a:r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TPHCM</a:t>
            </a:r>
          </a:p>
          <a:p>
            <a:pPr algn="ctr"/>
            <a:r>
              <a:rPr lang="en-US" sz="6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6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_____________ </a:t>
            </a:r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en-US" sz="6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_______________</a:t>
            </a:r>
            <a:endParaRPr lang="en-US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6000" dirty="0"/>
          </a:p>
        </p:txBody>
      </p:sp>
      <p:sp>
        <p:nvSpPr>
          <p:cNvPr id="34" name="TextBox 10"/>
          <p:cNvSpPr txBox="1"/>
          <p:nvPr/>
        </p:nvSpPr>
        <p:spPr>
          <a:xfrm>
            <a:off x="4482802" y="10891094"/>
            <a:ext cx="107208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6784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3568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0354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47138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3922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0706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07492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94276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Poster:</a:t>
            </a:r>
          </a:p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Portrait - A0 – 841 x 1189 mm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0"/>
          <p:cNvSpPr txBox="1"/>
          <p:nvPr/>
        </p:nvSpPr>
        <p:spPr>
          <a:xfrm>
            <a:off x="4456074" y="13987438"/>
            <a:ext cx="22565233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6784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3568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0354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47138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3922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0706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07492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94276" algn="l" defTabSz="4173568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AutoNum type="arabicPeriod"/>
            </a:pP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 v.v..)</a:t>
            </a:r>
          </a:p>
          <a:p>
            <a:pPr marL="914400" indent="-914400">
              <a:buAutoNum type="arabicPeriod"/>
            </a:pP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…)</a:t>
            </a:r>
          </a:p>
          <a:p>
            <a:pPr marL="914400" indent="-914400">
              <a:buAutoNum type="arabicPeriod"/>
            </a:pP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tạp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AutoNum type="arabicPeriod"/>
            </a:pP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đính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logo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, v.v..</a:t>
            </a:r>
          </a:p>
          <a:p>
            <a:pPr marL="914400" indent="-914400">
              <a:buAutoNum type="arabicPeriod"/>
            </a:pP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indent="-914400">
              <a:buAutoNum type="arabicPeriod"/>
            </a:pPr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Hình ảnh minh họa cho từng nội dung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83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1976</TotalTime>
  <Words>240</Words>
  <Application>Microsoft Office PowerPoint</Application>
  <PresentationFormat>Custom</PresentationFormat>
  <Paragraphs>27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DOANKHIEM</dc:creator>
  <cp:lastModifiedBy>PC</cp:lastModifiedBy>
  <cp:revision>38</cp:revision>
  <cp:lastPrinted>2013-06-04T08:20:36Z</cp:lastPrinted>
  <dcterms:created xsi:type="dcterms:W3CDTF">2012-06-19T05:43:01Z</dcterms:created>
  <dcterms:modified xsi:type="dcterms:W3CDTF">2013-06-06T00:43:21Z</dcterms:modified>
</cp:coreProperties>
</file>